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  <p:sldMasterId id="2147483706" r:id="rId4"/>
    <p:sldMasterId id="2147483741" r:id="rId5"/>
  </p:sldMasterIdLst>
  <p:notesMasterIdLst>
    <p:notesMasterId r:id="rId18"/>
  </p:notesMasterIdLst>
  <p:sldIdLst>
    <p:sldId id="266" r:id="rId6"/>
    <p:sldId id="271" r:id="rId7"/>
    <p:sldId id="273" r:id="rId8"/>
    <p:sldId id="265" r:id="rId9"/>
    <p:sldId id="279" r:id="rId10"/>
    <p:sldId id="280" r:id="rId11"/>
    <p:sldId id="281" r:id="rId12"/>
    <p:sldId id="282" r:id="rId13"/>
    <p:sldId id="274" r:id="rId14"/>
    <p:sldId id="276" r:id="rId15"/>
    <p:sldId id="278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145"/>
    <a:srgbClr val="FFC000"/>
    <a:srgbClr val="B1B1B1"/>
    <a:srgbClr val="00B0F0"/>
    <a:srgbClr val="225286"/>
    <a:srgbClr val="DEEBF7"/>
    <a:srgbClr val="135A9B"/>
    <a:srgbClr val="1D6FA9"/>
    <a:srgbClr val="36A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357" autoAdjust="0"/>
  </p:normalViewPr>
  <p:slideViewPr>
    <p:cSldViewPr snapToGrid="0">
      <p:cViewPr varScale="1">
        <p:scale>
          <a:sx n="63" d="100"/>
          <a:sy n="63" d="100"/>
        </p:scale>
        <p:origin x="9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D234A-65FF-4E5C-9B6C-46BD3D435917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A6014-C67C-4236-8C53-50FD1C42C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20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A6014-C67C-4236-8C53-50FD1C42C9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9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A6014-C67C-4236-8C53-50FD1C42C9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74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231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38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DD250816-D052-4A87-98BB-D13D023A311B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33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23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172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A32488-5DFB-4444-8CE7-9EE02E709C8C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805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3C34CA0C-E4E6-4603-B078-D288831D6BB3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562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65D19526-A717-40CA-9A53-D32312BDC4D9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15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6353E572-6930-4D50-81DA-A97E0CCD0FCB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899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D047932F-5A88-45AD-95A6-930241C25466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130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EC4B995B-7004-4D1C-9232-34DF7C78FD82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81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b="7623"/>
          <a:stretch/>
        </p:blipFill>
        <p:spPr>
          <a:xfrm>
            <a:off x="1" y="-14161"/>
            <a:ext cx="12192000" cy="694590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-29497"/>
            <a:ext cx="12191999" cy="6990736"/>
          </a:xfrm>
          <a:prstGeom prst="rect">
            <a:avLst/>
          </a:prstGeom>
          <a:solidFill>
            <a:schemeClr val="tx2">
              <a:lumMod val="50000"/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79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022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663B262F-66A7-4C4D-9D4E-C8BDF8F1153B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4263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46CF2769-8EC0-4D4A-8A63-A301D230246F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27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AB0BBBF3-B8B4-4B40-BF38-A78C1479D5C2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952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8406" y="6341602"/>
            <a:ext cx="2743200" cy="365125"/>
          </a:xfrm>
          <a:prstGeom prst="rect">
            <a:avLst/>
          </a:prstGeom>
        </p:spPr>
        <p:txBody>
          <a:bodyPr/>
          <a:lstStyle/>
          <a:p>
            <a:fld id="{A6DB432E-6773-4F35-8933-6FF5B5CCCDCF}" type="datetime1">
              <a:rPr lang="en-US" smtClean="0">
                <a:solidFill>
                  <a:prstClr val="black"/>
                </a:solidFill>
              </a:rPr>
              <a:pPr/>
              <a:t>7/23/2020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09932C-87E5-4920-8ED0-A39ED56213C7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304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E4E25902-C829-4E60-8D36-5777DD1963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1199" y="2720051"/>
            <a:ext cx="3182605" cy="1554877"/>
          </a:xfrm>
          <a:custGeom>
            <a:avLst/>
            <a:gdLst>
              <a:gd name="connsiteX0" fmla="*/ 29962 w 3182605"/>
              <a:gd name="connsiteY0" fmla="*/ 0 h 1554877"/>
              <a:gd name="connsiteX1" fmla="*/ 3152643 w 3182605"/>
              <a:gd name="connsiteY1" fmla="*/ 0 h 1554877"/>
              <a:gd name="connsiteX2" fmla="*/ 3182605 w 3182605"/>
              <a:gd name="connsiteY2" fmla="*/ 29962 h 1554877"/>
              <a:gd name="connsiteX3" fmla="*/ 3182605 w 3182605"/>
              <a:gd name="connsiteY3" fmla="*/ 1524915 h 1554877"/>
              <a:gd name="connsiteX4" fmla="*/ 3152643 w 3182605"/>
              <a:gd name="connsiteY4" fmla="*/ 1554877 h 1554877"/>
              <a:gd name="connsiteX5" fmla="*/ 29962 w 3182605"/>
              <a:gd name="connsiteY5" fmla="*/ 1554877 h 1554877"/>
              <a:gd name="connsiteX6" fmla="*/ 0 w 3182605"/>
              <a:gd name="connsiteY6" fmla="*/ 1524915 h 1554877"/>
              <a:gd name="connsiteX7" fmla="*/ 0 w 3182605"/>
              <a:gd name="connsiteY7" fmla="*/ 29962 h 1554877"/>
              <a:gd name="connsiteX8" fmla="*/ 29962 w 3182605"/>
              <a:gd name="connsiteY8" fmla="*/ 0 h 155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605" h="1554877">
                <a:moveTo>
                  <a:pt x="29962" y="0"/>
                </a:moveTo>
                <a:lnTo>
                  <a:pt x="3152643" y="0"/>
                </a:lnTo>
                <a:cubicBezTo>
                  <a:pt x="3169191" y="0"/>
                  <a:pt x="3182605" y="13414"/>
                  <a:pt x="3182605" y="29962"/>
                </a:cubicBezTo>
                <a:lnTo>
                  <a:pt x="3182605" y="1524915"/>
                </a:lnTo>
                <a:cubicBezTo>
                  <a:pt x="3182605" y="1541463"/>
                  <a:pt x="3169191" y="1554877"/>
                  <a:pt x="3152643" y="1554877"/>
                </a:cubicBezTo>
                <a:lnTo>
                  <a:pt x="29962" y="1554877"/>
                </a:lnTo>
                <a:cubicBezTo>
                  <a:pt x="13414" y="1554877"/>
                  <a:pt x="0" y="1541463"/>
                  <a:pt x="0" y="1524915"/>
                </a:cubicBezTo>
                <a:lnTo>
                  <a:pt x="0" y="29962"/>
                </a:lnTo>
                <a:cubicBezTo>
                  <a:pt x="0" y="13414"/>
                  <a:pt x="13414" y="0"/>
                  <a:pt x="299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24F0951-68A7-4A5A-B701-7E98DADE33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50602" y="2720051"/>
            <a:ext cx="3182605" cy="1554877"/>
          </a:xfrm>
          <a:custGeom>
            <a:avLst/>
            <a:gdLst>
              <a:gd name="connsiteX0" fmla="*/ 29962 w 3182605"/>
              <a:gd name="connsiteY0" fmla="*/ 0 h 1554877"/>
              <a:gd name="connsiteX1" fmla="*/ 3152643 w 3182605"/>
              <a:gd name="connsiteY1" fmla="*/ 0 h 1554877"/>
              <a:gd name="connsiteX2" fmla="*/ 3182605 w 3182605"/>
              <a:gd name="connsiteY2" fmla="*/ 29962 h 1554877"/>
              <a:gd name="connsiteX3" fmla="*/ 3182605 w 3182605"/>
              <a:gd name="connsiteY3" fmla="*/ 1524915 h 1554877"/>
              <a:gd name="connsiteX4" fmla="*/ 3152643 w 3182605"/>
              <a:gd name="connsiteY4" fmla="*/ 1554877 h 1554877"/>
              <a:gd name="connsiteX5" fmla="*/ 29962 w 3182605"/>
              <a:gd name="connsiteY5" fmla="*/ 1554877 h 1554877"/>
              <a:gd name="connsiteX6" fmla="*/ 0 w 3182605"/>
              <a:gd name="connsiteY6" fmla="*/ 1524915 h 1554877"/>
              <a:gd name="connsiteX7" fmla="*/ 0 w 3182605"/>
              <a:gd name="connsiteY7" fmla="*/ 29962 h 1554877"/>
              <a:gd name="connsiteX8" fmla="*/ 29962 w 3182605"/>
              <a:gd name="connsiteY8" fmla="*/ 0 h 155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605" h="1554877">
                <a:moveTo>
                  <a:pt x="29962" y="0"/>
                </a:moveTo>
                <a:lnTo>
                  <a:pt x="3152643" y="0"/>
                </a:lnTo>
                <a:cubicBezTo>
                  <a:pt x="3169191" y="0"/>
                  <a:pt x="3182605" y="13414"/>
                  <a:pt x="3182605" y="29962"/>
                </a:cubicBezTo>
                <a:lnTo>
                  <a:pt x="3182605" y="1524915"/>
                </a:lnTo>
                <a:cubicBezTo>
                  <a:pt x="3182605" y="1541463"/>
                  <a:pt x="3169191" y="1554877"/>
                  <a:pt x="3152643" y="1554877"/>
                </a:cubicBezTo>
                <a:lnTo>
                  <a:pt x="29962" y="1554877"/>
                </a:lnTo>
                <a:cubicBezTo>
                  <a:pt x="13414" y="1554877"/>
                  <a:pt x="0" y="1541463"/>
                  <a:pt x="0" y="1524915"/>
                </a:cubicBezTo>
                <a:lnTo>
                  <a:pt x="0" y="29962"/>
                </a:lnTo>
                <a:cubicBezTo>
                  <a:pt x="0" y="13414"/>
                  <a:pt x="13414" y="0"/>
                  <a:pt x="299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B4048B3E-6794-4958-A689-31961D2766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0005" y="2720051"/>
            <a:ext cx="3182605" cy="1554877"/>
          </a:xfrm>
          <a:custGeom>
            <a:avLst/>
            <a:gdLst>
              <a:gd name="connsiteX0" fmla="*/ 29962 w 3182605"/>
              <a:gd name="connsiteY0" fmla="*/ 0 h 1554877"/>
              <a:gd name="connsiteX1" fmla="*/ 3152643 w 3182605"/>
              <a:gd name="connsiteY1" fmla="*/ 0 h 1554877"/>
              <a:gd name="connsiteX2" fmla="*/ 3182605 w 3182605"/>
              <a:gd name="connsiteY2" fmla="*/ 29962 h 1554877"/>
              <a:gd name="connsiteX3" fmla="*/ 3182605 w 3182605"/>
              <a:gd name="connsiteY3" fmla="*/ 1524915 h 1554877"/>
              <a:gd name="connsiteX4" fmla="*/ 3152643 w 3182605"/>
              <a:gd name="connsiteY4" fmla="*/ 1554877 h 1554877"/>
              <a:gd name="connsiteX5" fmla="*/ 29962 w 3182605"/>
              <a:gd name="connsiteY5" fmla="*/ 1554877 h 1554877"/>
              <a:gd name="connsiteX6" fmla="*/ 0 w 3182605"/>
              <a:gd name="connsiteY6" fmla="*/ 1524915 h 1554877"/>
              <a:gd name="connsiteX7" fmla="*/ 0 w 3182605"/>
              <a:gd name="connsiteY7" fmla="*/ 29962 h 1554877"/>
              <a:gd name="connsiteX8" fmla="*/ 29962 w 3182605"/>
              <a:gd name="connsiteY8" fmla="*/ 0 h 155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605" h="1554877">
                <a:moveTo>
                  <a:pt x="29962" y="0"/>
                </a:moveTo>
                <a:lnTo>
                  <a:pt x="3152643" y="0"/>
                </a:lnTo>
                <a:cubicBezTo>
                  <a:pt x="3169191" y="0"/>
                  <a:pt x="3182605" y="13414"/>
                  <a:pt x="3182605" y="29962"/>
                </a:cubicBezTo>
                <a:lnTo>
                  <a:pt x="3182605" y="1524915"/>
                </a:lnTo>
                <a:cubicBezTo>
                  <a:pt x="3182605" y="1541463"/>
                  <a:pt x="3169191" y="1554877"/>
                  <a:pt x="3152643" y="1554877"/>
                </a:cubicBezTo>
                <a:lnTo>
                  <a:pt x="29962" y="1554877"/>
                </a:lnTo>
                <a:cubicBezTo>
                  <a:pt x="13414" y="1554877"/>
                  <a:pt x="0" y="1541463"/>
                  <a:pt x="0" y="1524915"/>
                </a:cubicBezTo>
                <a:lnTo>
                  <a:pt x="0" y="29962"/>
                </a:lnTo>
                <a:cubicBezTo>
                  <a:pt x="0" y="13414"/>
                  <a:pt x="13414" y="0"/>
                  <a:pt x="299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AB341129-5F1F-426B-A507-B23F55B3C3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1199" y="4590335"/>
            <a:ext cx="3182605" cy="1554877"/>
          </a:xfrm>
          <a:custGeom>
            <a:avLst/>
            <a:gdLst>
              <a:gd name="connsiteX0" fmla="*/ 29962 w 3182605"/>
              <a:gd name="connsiteY0" fmla="*/ 0 h 1554877"/>
              <a:gd name="connsiteX1" fmla="*/ 3152643 w 3182605"/>
              <a:gd name="connsiteY1" fmla="*/ 0 h 1554877"/>
              <a:gd name="connsiteX2" fmla="*/ 3182605 w 3182605"/>
              <a:gd name="connsiteY2" fmla="*/ 29962 h 1554877"/>
              <a:gd name="connsiteX3" fmla="*/ 3182605 w 3182605"/>
              <a:gd name="connsiteY3" fmla="*/ 1524915 h 1554877"/>
              <a:gd name="connsiteX4" fmla="*/ 3152643 w 3182605"/>
              <a:gd name="connsiteY4" fmla="*/ 1554877 h 1554877"/>
              <a:gd name="connsiteX5" fmla="*/ 29962 w 3182605"/>
              <a:gd name="connsiteY5" fmla="*/ 1554877 h 1554877"/>
              <a:gd name="connsiteX6" fmla="*/ 0 w 3182605"/>
              <a:gd name="connsiteY6" fmla="*/ 1524915 h 1554877"/>
              <a:gd name="connsiteX7" fmla="*/ 0 w 3182605"/>
              <a:gd name="connsiteY7" fmla="*/ 29962 h 1554877"/>
              <a:gd name="connsiteX8" fmla="*/ 29962 w 3182605"/>
              <a:gd name="connsiteY8" fmla="*/ 0 h 155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605" h="1554877">
                <a:moveTo>
                  <a:pt x="29962" y="0"/>
                </a:moveTo>
                <a:lnTo>
                  <a:pt x="3152643" y="0"/>
                </a:lnTo>
                <a:cubicBezTo>
                  <a:pt x="3169191" y="0"/>
                  <a:pt x="3182605" y="13414"/>
                  <a:pt x="3182605" y="29962"/>
                </a:cubicBezTo>
                <a:lnTo>
                  <a:pt x="3182605" y="1524915"/>
                </a:lnTo>
                <a:cubicBezTo>
                  <a:pt x="3182605" y="1541463"/>
                  <a:pt x="3169191" y="1554877"/>
                  <a:pt x="3152643" y="1554877"/>
                </a:cubicBezTo>
                <a:lnTo>
                  <a:pt x="29962" y="1554877"/>
                </a:lnTo>
                <a:cubicBezTo>
                  <a:pt x="13414" y="1554877"/>
                  <a:pt x="0" y="1541463"/>
                  <a:pt x="0" y="1524915"/>
                </a:cubicBezTo>
                <a:lnTo>
                  <a:pt x="0" y="29962"/>
                </a:lnTo>
                <a:cubicBezTo>
                  <a:pt x="0" y="13414"/>
                  <a:pt x="13414" y="0"/>
                  <a:pt x="299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B6DA836D-4B2B-4961-92C8-F69AF45B39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50602" y="4590335"/>
            <a:ext cx="3182605" cy="1554877"/>
          </a:xfrm>
          <a:custGeom>
            <a:avLst/>
            <a:gdLst>
              <a:gd name="connsiteX0" fmla="*/ 29962 w 3182605"/>
              <a:gd name="connsiteY0" fmla="*/ 0 h 1554877"/>
              <a:gd name="connsiteX1" fmla="*/ 3152643 w 3182605"/>
              <a:gd name="connsiteY1" fmla="*/ 0 h 1554877"/>
              <a:gd name="connsiteX2" fmla="*/ 3182605 w 3182605"/>
              <a:gd name="connsiteY2" fmla="*/ 29962 h 1554877"/>
              <a:gd name="connsiteX3" fmla="*/ 3182605 w 3182605"/>
              <a:gd name="connsiteY3" fmla="*/ 1524915 h 1554877"/>
              <a:gd name="connsiteX4" fmla="*/ 3152643 w 3182605"/>
              <a:gd name="connsiteY4" fmla="*/ 1554877 h 1554877"/>
              <a:gd name="connsiteX5" fmla="*/ 29962 w 3182605"/>
              <a:gd name="connsiteY5" fmla="*/ 1554877 h 1554877"/>
              <a:gd name="connsiteX6" fmla="*/ 0 w 3182605"/>
              <a:gd name="connsiteY6" fmla="*/ 1524915 h 1554877"/>
              <a:gd name="connsiteX7" fmla="*/ 0 w 3182605"/>
              <a:gd name="connsiteY7" fmla="*/ 29962 h 1554877"/>
              <a:gd name="connsiteX8" fmla="*/ 29962 w 3182605"/>
              <a:gd name="connsiteY8" fmla="*/ 0 h 155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605" h="1554877">
                <a:moveTo>
                  <a:pt x="29962" y="0"/>
                </a:moveTo>
                <a:lnTo>
                  <a:pt x="3152643" y="0"/>
                </a:lnTo>
                <a:cubicBezTo>
                  <a:pt x="3169191" y="0"/>
                  <a:pt x="3182605" y="13414"/>
                  <a:pt x="3182605" y="29962"/>
                </a:cubicBezTo>
                <a:lnTo>
                  <a:pt x="3182605" y="1524915"/>
                </a:lnTo>
                <a:cubicBezTo>
                  <a:pt x="3182605" y="1541463"/>
                  <a:pt x="3169191" y="1554877"/>
                  <a:pt x="3152643" y="1554877"/>
                </a:cubicBezTo>
                <a:lnTo>
                  <a:pt x="29962" y="1554877"/>
                </a:lnTo>
                <a:cubicBezTo>
                  <a:pt x="13414" y="1554877"/>
                  <a:pt x="0" y="1541463"/>
                  <a:pt x="0" y="1524915"/>
                </a:cubicBezTo>
                <a:lnTo>
                  <a:pt x="0" y="29962"/>
                </a:lnTo>
                <a:cubicBezTo>
                  <a:pt x="0" y="13414"/>
                  <a:pt x="13414" y="0"/>
                  <a:pt x="299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5FAE2BA5-7971-47D7-AA27-944B30717E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00005" y="4590335"/>
            <a:ext cx="3182605" cy="1554877"/>
          </a:xfrm>
          <a:custGeom>
            <a:avLst/>
            <a:gdLst>
              <a:gd name="connsiteX0" fmla="*/ 29962 w 3182605"/>
              <a:gd name="connsiteY0" fmla="*/ 0 h 1554877"/>
              <a:gd name="connsiteX1" fmla="*/ 3152643 w 3182605"/>
              <a:gd name="connsiteY1" fmla="*/ 0 h 1554877"/>
              <a:gd name="connsiteX2" fmla="*/ 3182605 w 3182605"/>
              <a:gd name="connsiteY2" fmla="*/ 29962 h 1554877"/>
              <a:gd name="connsiteX3" fmla="*/ 3182605 w 3182605"/>
              <a:gd name="connsiteY3" fmla="*/ 1524915 h 1554877"/>
              <a:gd name="connsiteX4" fmla="*/ 3152643 w 3182605"/>
              <a:gd name="connsiteY4" fmla="*/ 1554877 h 1554877"/>
              <a:gd name="connsiteX5" fmla="*/ 29962 w 3182605"/>
              <a:gd name="connsiteY5" fmla="*/ 1554877 h 1554877"/>
              <a:gd name="connsiteX6" fmla="*/ 0 w 3182605"/>
              <a:gd name="connsiteY6" fmla="*/ 1524915 h 1554877"/>
              <a:gd name="connsiteX7" fmla="*/ 0 w 3182605"/>
              <a:gd name="connsiteY7" fmla="*/ 29962 h 1554877"/>
              <a:gd name="connsiteX8" fmla="*/ 29962 w 3182605"/>
              <a:gd name="connsiteY8" fmla="*/ 0 h 155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605" h="1554877">
                <a:moveTo>
                  <a:pt x="29962" y="0"/>
                </a:moveTo>
                <a:lnTo>
                  <a:pt x="3152643" y="0"/>
                </a:lnTo>
                <a:cubicBezTo>
                  <a:pt x="3169191" y="0"/>
                  <a:pt x="3182605" y="13414"/>
                  <a:pt x="3182605" y="29962"/>
                </a:cubicBezTo>
                <a:lnTo>
                  <a:pt x="3182605" y="1524915"/>
                </a:lnTo>
                <a:cubicBezTo>
                  <a:pt x="3182605" y="1541463"/>
                  <a:pt x="3169191" y="1554877"/>
                  <a:pt x="3152643" y="1554877"/>
                </a:cubicBezTo>
                <a:lnTo>
                  <a:pt x="29962" y="1554877"/>
                </a:lnTo>
                <a:cubicBezTo>
                  <a:pt x="13414" y="1554877"/>
                  <a:pt x="0" y="1541463"/>
                  <a:pt x="0" y="1524915"/>
                </a:cubicBezTo>
                <a:lnTo>
                  <a:pt x="0" y="29962"/>
                </a:lnTo>
                <a:cubicBezTo>
                  <a:pt x="0" y="13414"/>
                  <a:pt x="13414" y="0"/>
                  <a:pt x="2996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972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EC4933AD-F3FC-46DF-B69C-4930D2258D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0343" y="797859"/>
            <a:ext cx="4888765" cy="5262282"/>
          </a:xfrm>
          <a:custGeom>
            <a:avLst/>
            <a:gdLst>
              <a:gd name="connsiteX0" fmla="*/ 1687286 w 4888765"/>
              <a:gd name="connsiteY0" fmla="*/ 1028700 h 6858000"/>
              <a:gd name="connsiteX1" fmla="*/ 3201479 w 4888765"/>
              <a:gd name="connsiteY1" fmla="*/ 1028700 h 6858000"/>
              <a:gd name="connsiteX2" fmla="*/ 3201479 w 4888765"/>
              <a:gd name="connsiteY2" fmla="*/ 6858000 h 6858000"/>
              <a:gd name="connsiteX3" fmla="*/ 1687286 w 4888765"/>
              <a:gd name="connsiteY3" fmla="*/ 6858000 h 6858000"/>
              <a:gd name="connsiteX4" fmla="*/ 3374572 w 4888765"/>
              <a:gd name="connsiteY4" fmla="*/ 0 h 6858000"/>
              <a:gd name="connsiteX5" fmla="*/ 4888765 w 4888765"/>
              <a:gd name="connsiteY5" fmla="*/ 0 h 6858000"/>
              <a:gd name="connsiteX6" fmla="*/ 4888765 w 4888765"/>
              <a:gd name="connsiteY6" fmla="*/ 5829300 h 6858000"/>
              <a:gd name="connsiteX7" fmla="*/ 3374572 w 4888765"/>
              <a:gd name="connsiteY7" fmla="*/ 5829300 h 6858000"/>
              <a:gd name="connsiteX8" fmla="*/ 0 w 4888765"/>
              <a:gd name="connsiteY8" fmla="*/ 0 h 6858000"/>
              <a:gd name="connsiteX9" fmla="*/ 1514193 w 4888765"/>
              <a:gd name="connsiteY9" fmla="*/ 0 h 6858000"/>
              <a:gd name="connsiteX10" fmla="*/ 1514193 w 4888765"/>
              <a:gd name="connsiteY10" fmla="*/ 6858000 h 6858000"/>
              <a:gd name="connsiteX11" fmla="*/ 0 w 4888765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888765" h="6858000">
                <a:moveTo>
                  <a:pt x="1687286" y="1028700"/>
                </a:moveTo>
                <a:lnTo>
                  <a:pt x="3201479" y="1028700"/>
                </a:lnTo>
                <a:lnTo>
                  <a:pt x="3201479" y="6858000"/>
                </a:lnTo>
                <a:lnTo>
                  <a:pt x="1687286" y="6858000"/>
                </a:lnTo>
                <a:close/>
                <a:moveTo>
                  <a:pt x="3374572" y="0"/>
                </a:moveTo>
                <a:lnTo>
                  <a:pt x="4888765" y="0"/>
                </a:lnTo>
                <a:lnTo>
                  <a:pt x="4888765" y="5829300"/>
                </a:lnTo>
                <a:lnTo>
                  <a:pt x="3374572" y="5829300"/>
                </a:lnTo>
                <a:close/>
                <a:moveTo>
                  <a:pt x="0" y="0"/>
                </a:moveTo>
                <a:lnTo>
                  <a:pt x="1514193" y="0"/>
                </a:lnTo>
                <a:lnTo>
                  <a:pt x="15141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6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19E891F2-B9D7-40FF-B89F-4CCE4204A5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7607" y="2670782"/>
            <a:ext cx="9116784" cy="2775976"/>
          </a:xfrm>
          <a:custGeom>
            <a:avLst/>
            <a:gdLst>
              <a:gd name="connsiteX0" fmla="*/ 4390474 w 9116784"/>
              <a:gd name="connsiteY0" fmla="*/ 706012 h 2775976"/>
              <a:gd name="connsiteX1" fmla="*/ 5476723 w 9116784"/>
              <a:gd name="connsiteY1" fmla="*/ 706012 h 2775976"/>
              <a:gd name="connsiteX2" fmla="*/ 4207249 w 9116784"/>
              <a:gd name="connsiteY2" fmla="*/ 2775976 h 2775976"/>
              <a:gd name="connsiteX3" fmla="*/ 3120999 w 9116784"/>
              <a:gd name="connsiteY3" fmla="*/ 2775976 h 2775976"/>
              <a:gd name="connsiteX4" fmla="*/ 2034750 w 9116784"/>
              <a:gd name="connsiteY4" fmla="*/ 706012 h 2775976"/>
              <a:gd name="connsiteX5" fmla="*/ 3120999 w 9116784"/>
              <a:gd name="connsiteY5" fmla="*/ 706012 h 2775976"/>
              <a:gd name="connsiteX6" fmla="*/ 1851526 w 9116784"/>
              <a:gd name="connsiteY6" fmla="*/ 2775976 h 2775976"/>
              <a:gd name="connsiteX7" fmla="*/ 765275 w 9116784"/>
              <a:gd name="connsiteY7" fmla="*/ 2775976 h 2775976"/>
              <a:gd name="connsiteX8" fmla="*/ 8030534 w 9116784"/>
              <a:gd name="connsiteY8" fmla="*/ 512107 h 2775976"/>
              <a:gd name="connsiteX9" fmla="*/ 9116784 w 9116784"/>
              <a:gd name="connsiteY9" fmla="*/ 512107 h 2775976"/>
              <a:gd name="connsiteX10" fmla="*/ 7847310 w 9116784"/>
              <a:gd name="connsiteY10" fmla="*/ 2582071 h 2775976"/>
              <a:gd name="connsiteX11" fmla="*/ 6761060 w 9116784"/>
              <a:gd name="connsiteY11" fmla="*/ 2582071 h 2775976"/>
              <a:gd name="connsiteX12" fmla="*/ 5674807 w 9116784"/>
              <a:gd name="connsiteY12" fmla="*/ 509556 h 2775976"/>
              <a:gd name="connsiteX13" fmla="*/ 6761057 w 9116784"/>
              <a:gd name="connsiteY13" fmla="*/ 509556 h 2775976"/>
              <a:gd name="connsiteX14" fmla="*/ 5491582 w 9116784"/>
              <a:gd name="connsiteY14" fmla="*/ 2579520 h 2775976"/>
              <a:gd name="connsiteX15" fmla="*/ 4405333 w 9116784"/>
              <a:gd name="connsiteY15" fmla="*/ 2579520 h 2775976"/>
              <a:gd name="connsiteX16" fmla="*/ 7158783 w 9116784"/>
              <a:gd name="connsiteY16" fmla="*/ 0 h 2775976"/>
              <a:gd name="connsiteX17" fmla="*/ 8245032 w 9116784"/>
              <a:gd name="connsiteY17" fmla="*/ 0 h 2775976"/>
              <a:gd name="connsiteX18" fmla="*/ 6975558 w 9116784"/>
              <a:gd name="connsiteY18" fmla="*/ 2069964 h 2775976"/>
              <a:gd name="connsiteX19" fmla="*/ 5889309 w 9116784"/>
              <a:gd name="connsiteY19" fmla="*/ 2069964 h 2775976"/>
              <a:gd name="connsiteX20" fmla="*/ 3625197 w 9116784"/>
              <a:gd name="connsiteY20" fmla="*/ 0 h 2775976"/>
              <a:gd name="connsiteX21" fmla="*/ 4711447 w 9116784"/>
              <a:gd name="connsiteY21" fmla="*/ 0 h 2775976"/>
              <a:gd name="connsiteX22" fmla="*/ 3441972 w 9116784"/>
              <a:gd name="connsiteY22" fmla="*/ 2069964 h 2775976"/>
              <a:gd name="connsiteX23" fmla="*/ 2355723 w 9116784"/>
              <a:gd name="connsiteY23" fmla="*/ 2069964 h 2775976"/>
              <a:gd name="connsiteX24" fmla="*/ 1269474 w 9116784"/>
              <a:gd name="connsiteY24" fmla="*/ 0 h 2775976"/>
              <a:gd name="connsiteX25" fmla="*/ 2355723 w 9116784"/>
              <a:gd name="connsiteY25" fmla="*/ 0 h 2775976"/>
              <a:gd name="connsiteX26" fmla="*/ 1086248 w 9116784"/>
              <a:gd name="connsiteY26" fmla="*/ 2069964 h 2775976"/>
              <a:gd name="connsiteX27" fmla="*/ 0 w 9116784"/>
              <a:gd name="connsiteY27" fmla="*/ 2069964 h 2775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16784" h="2775976">
                <a:moveTo>
                  <a:pt x="4390474" y="706012"/>
                </a:moveTo>
                <a:lnTo>
                  <a:pt x="5476723" y="706012"/>
                </a:lnTo>
                <a:lnTo>
                  <a:pt x="4207249" y="2775976"/>
                </a:lnTo>
                <a:lnTo>
                  <a:pt x="3120999" y="2775976"/>
                </a:lnTo>
                <a:close/>
                <a:moveTo>
                  <a:pt x="2034750" y="706012"/>
                </a:moveTo>
                <a:lnTo>
                  <a:pt x="3120999" y="706012"/>
                </a:lnTo>
                <a:lnTo>
                  <a:pt x="1851526" y="2775976"/>
                </a:lnTo>
                <a:lnTo>
                  <a:pt x="765275" y="2775976"/>
                </a:lnTo>
                <a:close/>
                <a:moveTo>
                  <a:pt x="8030534" y="512107"/>
                </a:moveTo>
                <a:lnTo>
                  <a:pt x="9116784" y="512107"/>
                </a:lnTo>
                <a:lnTo>
                  <a:pt x="7847310" y="2582071"/>
                </a:lnTo>
                <a:lnTo>
                  <a:pt x="6761060" y="2582071"/>
                </a:lnTo>
                <a:close/>
                <a:moveTo>
                  <a:pt x="5674807" y="509556"/>
                </a:moveTo>
                <a:lnTo>
                  <a:pt x="6761057" y="509556"/>
                </a:lnTo>
                <a:lnTo>
                  <a:pt x="5491582" y="2579520"/>
                </a:lnTo>
                <a:lnTo>
                  <a:pt x="4405333" y="2579520"/>
                </a:lnTo>
                <a:close/>
                <a:moveTo>
                  <a:pt x="7158783" y="0"/>
                </a:moveTo>
                <a:lnTo>
                  <a:pt x="8245032" y="0"/>
                </a:lnTo>
                <a:lnTo>
                  <a:pt x="6975558" y="2069964"/>
                </a:lnTo>
                <a:lnTo>
                  <a:pt x="5889309" y="2069964"/>
                </a:lnTo>
                <a:close/>
                <a:moveTo>
                  <a:pt x="3625197" y="0"/>
                </a:moveTo>
                <a:lnTo>
                  <a:pt x="4711447" y="0"/>
                </a:lnTo>
                <a:lnTo>
                  <a:pt x="3441972" y="2069964"/>
                </a:lnTo>
                <a:lnTo>
                  <a:pt x="2355723" y="2069964"/>
                </a:lnTo>
                <a:close/>
                <a:moveTo>
                  <a:pt x="1269474" y="0"/>
                </a:moveTo>
                <a:lnTo>
                  <a:pt x="2355723" y="0"/>
                </a:lnTo>
                <a:lnTo>
                  <a:pt x="1086248" y="2069964"/>
                </a:lnTo>
                <a:lnTo>
                  <a:pt x="0" y="20699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6709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E7D5808C-F94B-4300-B40B-01CCF1F882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8800" y="767442"/>
            <a:ext cx="3233057" cy="3233057"/>
          </a:xfrm>
          <a:custGeom>
            <a:avLst/>
            <a:gdLst>
              <a:gd name="connsiteX0" fmla="*/ 1616529 w 3233057"/>
              <a:gd name="connsiteY0" fmla="*/ 0 h 3233057"/>
              <a:gd name="connsiteX1" fmla="*/ 3233057 w 3233057"/>
              <a:gd name="connsiteY1" fmla="*/ 1616529 h 3233057"/>
              <a:gd name="connsiteX2" fmla="*/ 1616529 w 3233057"/>
              <a:gd name="connsiteY2" fmla="*/ 3233057 h 3233057"/>
              <a:gd name="connsiteX3" fmla="*/ 0 w 3233057"/>
              <a:gd name="connsiteY3" fmla="*/ 1616529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057" h="3233057">
                <a:moveTo>
                  <a:pt x="1616529" y="0"/>
                </a:moveTo>
                <a:lnTo>
                  <a:pt x="3233057" y="1616529"/>
                </a:lnTo>
                <a:lnTo>
                  <a:pt x="1616529" y="3233057"/>
                </a:lnTo>
                <a:lnTo>
                  <a:pt x="0" y="16165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C3BED6CE-973C-459A-81EB-7506506FD6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8258" y="3118757"/>
            <a:ext cx="3233057" cy="3233057"/>
          </a:xfrm>
          <a:custGeom>
            <a:avLst/>
            <a:gdLst>
              <a:gd name="connsiteX0" fmla="*/ 1616529 w 3233057"/>
              <a:gd name="connsiteY0" fmla="*/ 0 h 3233057"/>
              <a:gd name="connsiteX1" fmla="*/ 3233057 w 3233057"/>
              <a:gd name="connsiteY1" fmla="*/ 1616529 h 3233057"/>
              <a:gd name="connsiteX2" fmla="*/ 1616529 w 3233057"/>
              <a:gd name="connsiteY2" fmla="*/ 3233057 h 3233057"/>
              <a:gd name="connsiteX3" fmla="*/ 0 w 3233057"/>
              <a:gd name="connsiteY3" fmla="*/ 1616529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057" h="3233057">
                <a:moveTo>
                  <a:pt x="1616529" y="0"/>
                </a:moveTo>
                <a:lnTo>
                  <a:pt x="3233057" y="1616529"/>
                </a:lnTo>
                <a:lnTo>
                  <a:pt x="1616529" y="3233057"/>
                </a:lnTo>
                <a:lnTo>
                  <a:pt x="0" y="16165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4A9A8006-8AEF-45FE-A8DF-F9E9BA2D5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74529" y="1393371"/>
            <a:ext cx="3233057" cy="3233057"/>
          </a:xfrm>
          <a:custGeom>
            <a:avLst/>
            <a:gdLst>
              <a:gd name="connsiteX0" fmla="*/ 1616529 w 3233057"/>
              <a:gd name="connsiteY0" fmla="*/ 0 h 3233057"/>
              <a:gd name="connsiteX1" fmla="*/ 3233057 w 3233057"/>
              <a:gd name="connsiteY1" fmla="*/ 1616529 h 3233057"/>
              <a:gd name="connsiteX2" fmla="*/ 1616529 w 3233057"/>
              <a:gd name="connsiteY2" fmla="*/ 3233057 h 3233057"/>
              <a:gd name="connsiteX3" fmla="*/ 0 w 3233057"/>
              <a:gd name="connsiteY3" fmla="*/ 1616529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057" h="3233057">
                <a:moveTo>
                  <a:pt x="1616529" y="0"/>
                </a:moveTo>
                <a:lnTo>
                  <a:pt x="3233057" y="1616529"/>
                </a:lnTo>
                <a:lnTo>
                  <a:pt x="1616529" y="3233057"/>
                </a:lnTo>
                <a:lnTo>
                  <a:pt x="0" y="16165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7942FE79-0A49-402C-837C-4EA5A482B2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48176" y="0"/>
            <a:ext cx="3233057" cy="2284078"/>
          </a:xfrm>
          <a:custGeom>
            <a:avLst/>
            <a:gdLst>
              <a:gd name="connsiteX0" fmla="*/ 667550 w 3233057"/>
              <a:gd name="connsiteY0" fmla="*/ 0 h 2284078"/>
              <a:gd name="connsiteX1" fmla="*/ 2565507 w 3233057"/>
              <a:gd name="connsiteY1" fmla="*/ 0 h 2284078"/>
              <a:gd name="connsiteX2" fmla="*/ 3233057 w 3233057"/>
              <a:gd name="connsiteY2" fmla="*/ 667550 h 2284078"/>
              <a:gd name="connsiteX3" fmla="*/ 1616529 w 3233057"/>
              <a:gd name="connsiteY3" fmla="*/ 2284078 h 2284078"/>
              <a:gd name="connsiteX4" fmla="*/ 0 w 3233057"/>
              <a:gd name="connsiteY4" fmla="*/ 667550 h 228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3057" h="2284078">
                <a:moveTo>
                  <a:pt x="667550" y="0"/>
                </a:moveTo>
                <a:lnTo>
                  <a:pt x="2565507" y="0"/>
                </a:lnTo>
                <a:lnTo>
                  <a:pt x="3233057" y="667550"/>
                </a:lnTo>
                <a:lnTo>
                  <a:pt x="1616529" y="2284078"/>
                </a:lnTo>
                <a:lnTo>
                  <a:pt x="0" y="66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9531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47D529A2-C7BB-4277-B36E-8002666E67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4218" y="4307477"/>
            <a:ext cx="3233057" cy="2550523"/>
          </a:xfrm>
          <a:custGeom>
            <a:avLst/>
            <a:gdLst>
              <a:gd name="connsiteX0" fmla="*/ 1616529 w 3233057"/>
              <a:gd name="connsiteY0" fmla="*/ 0 h 2550523"/>
              <a:gd name="connsiteX1" fmla="*/ 3233057 w 3233057"/>
              <a:gd name="connsiteY1" fmla="*/ 1616529 h 2550523"/>
              <a:gd name="connsiteX2" fmla="*/ 2299063 w 3233057"/>
              <a:gd name="connsiteY2" fmla="*/ 2550523 h 2550523"/>
              <a:gd name="connsiteX3" fmla="*/ 933995 w 3233057"/>
              <a:gd name="connsiteY3" fmla="*/ 2550523 h 2550523"/>
              <a:gd name="connsiteX4" fmla="*/ 0 w 3233057"/>
              <a:gd name="connsiteY4" fmla="*/ 1616529 h 255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3057" h="2550523">
                <a:moveTo>
                  <a:pt x="1616529" y="0"/>
                </a:moveTo>
                <a:lnTo>
                  <a:pt x="3233057" y="1616529"/>
                </a:lnTo>
                <a:lnTo>
                  <a:pt x="2299063" y="2550523"/>
                </a:lnTo>
                <a:lnTo>
                  <a:pt x="933995" y="2550523"/>
                </a:lnTo>
                <a:lnTo>
                  <a:pt x="0" y="16165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9FDA2454-B1C3-46FB-A817-8F935593AF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37018" y="4307477"/>
            <a:ext cx="3233057" cy="2550523"/>
          </a:xfrm>
          <a:custGeom>
            <a:avLst/>
            <a:gdLst>
              <a:gd name="connsiteX0" fmla="*/ 1616529 w 3233057"/>
              <a:gd name="connsiteY0" fmla="*/ 0 h 2550523"/>
              <a:gd name="connsiteX1" fmla="*/ 3233057 w 3233057"/>
              <a:gd name="connsiteY1" fmla="*/ 1616529 h 2550523"/>
              <a:gd name="connsiteX2" fmla="*/ 2299063 w 3233057"/>
              <a:gd name="connsiteY2" fmla="*/ 2550523 h 2550523"/>
              <a:gd name="connsiteX3" fmla="*/ 933995 w 3233057"/>
              <a:gd name="connsiteY3" fmla="*/ 2550523 h 2550523"/>
              <a:gd name="connsiteX4" fmla="*/ 0 w 3233057"/>
              <a:gd name="connsiteY4" fmla="*/ 1616529 h 255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3057" h="2550523">
                <a:moveTo>
                  <a:pt x="1616529" y="0"/>
                </a:moveTo>
                <a:lnTo>
                  <a:pt x="3233057" y="1616529"/>
                </a:lnTo>
                <a:lnTo>
                  <a:pt x="2299063" y="2550523"/>
                </a:lnTo>
                <a:lnTo>
                  <a:pt x="933995" y="2550523"/>
                </a:lnTo>
                <a:lnTo>
                  <a:pt x="0" y="16165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DF6E7D63-1C91-4E03-ABF1-94898EBDFD9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89818" y="4307477"/>
            <a:ext cx="3233057" cy="2550523"/>
          </a:xfrm>
          <a:custGeom>
            <a:avLst/>
            <a:gdLst>
              <a:gd name="connsiteX0" fmla="*/ 1616529 w 3233057"/>
              <a:gd name="connsiteY0" fmla="*/ 0 h 2550523"/>
              <a:gd name="connsiteX1" fmla="*/ 3233057 w 3233057"/>
              <a:gd name="connsiteY1" fmla="*/ 1616529 h 2550523"/>
              <a:gd name="connsiteX2" fmla="*/ 2299063 w 3233057"/>
              <a:gd name="connsiteY2" fmla="*/ 2550523 h 2550523"/>
              <a:gd name="connsiteX3" fmla="*/ 933995 w 3233057"/>
              <a:gd name="connsiteY3" fmla="*/ 2550523 h 2550523"/>
              <a:gd name="connsiteX4" fmla="*/ 0 w 3233057"/>
              <a:gd name="connsiteY4" fmla="*/ 1616529 h 2550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3057" h="2550523">
                <a:moveTo>
                  <a:pt x="1616529" y="0"/>
                </a:moveTo>
                <a:lnTo>
                  <a:pt x="3233057" y="1616529"/>
                </a:lnTo>
                <a:lnTo>
                  <a:pt x="2299063" y="2550523"/>
                </a:lnTo>
                <a:lnTo>
                  <a:pt x="933995" y="2550523"/>
                </a:lnTo>
                <a:lnTo>
                  <a:pt x="0" y="16165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40DC79F2-345D-4E32-9026-16F8993D3E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60578" y="3001191"/>
            <a:ext cx="2131422" cy="3233057"/>
          </a:xfrm>
          <a:custGeom>
            <a:avLst/>
            <a:gdLst>
              <a:gd name="connsiteX0" fmla="*/ 1616529 w 2131422"/>
              <a:gd name="connsiteY0" fmla="*/ 0 h 3233057"/>
              <a:gd name="connsiteX1" fmla="*/ 2131422 w 2131422"/>
              <a:gd name="connsiteY1" fmla="*/ 514894 h 3233057"/>
              <a:gd name="connsiteX2" fmla="*/ 2131422 w 2131422"/>
              <a:gd name="connsiteY2" fmla="*/ 2718164 h 3233057"/>
              <a:gd name="connsiteX3" fmla="*/ 1616529 w 2131422"/>
              <a:gd name="connsiteY3" fmla="*/ 3233057 h 3233057"/>
              <a:gd name="connsiteX4" fmla="*/ 0 w 2131422"/>
              <a:gd name="connsiteY4" fmla="*/ 1616529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1422" h="3233057">
                <a:moveTo>
                  <a:pt x="1616529" y="0"/>
                </a:moveTo>
                <a:lnTo>
                  <a:pt x="2131422" y="514894"/>
                </a:lnTo>
                <a:lnTo>
                  <a:pt x="2131422" y="2718164"/>
                </a:lnTo>
                <a:lnTo>
                  <a:pt x="1616529" y="3233057"/>
                </a:lnTo>
                <a:lnTo>
                  <a:pt x="0" y="16165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032CFA4E-E2B4-475B-9D96-923C164D25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001191"/>
            <a:ext cx="2046515" cy="3233057"/>
          </a:xfrm>
          <a:custGeom>
            <a:avLst/>
            <a:gdLst>
              <a:gd name="connsiteX0" fmla="*/ 429987 w 2046515"/>
              <a:gd name="connsiteY0" fmla="*/ 0 h 3233057"/>
              <a:gd name="connsiteX1" fmla="*/ 2046515 w 2046515"/>
              <a:gd name="connsiteY1" fmla="*/ 1616529 h 3233057"/>
              <a:gd name="connsiteX2" fmla="*/ 429987 w 2046515"/>
              <a:gd name="connsiteY2" fmla="*/ 3233057 h 3233057"/>
              <a:gd name="connsiteX3" fmla="*/ 0 w 2046515"/>
              <a:gd name="connsiteY3" fmla="*/ 2803070 h 3233057"/>
              <a:gd name="connsiteX4" fmla="*/ 0 w 2046515"/>
              <a:gd name="connsiteY4" fmla="*/ 429987 h 323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6515" h="3233057">
                <a:moveTo>
                  <a:pt x="429987" y="0"/>
                </a:moveTo>
                <a:lnTo>
                  <a:pt x="2046515" y="1616529"/>
                </a:lnTo>
                <a:lnTo>
                  <a:pt x="429987" y="3233057"/>
                </a:lnTo>
                <a:lnTo>
                  <a:pt x="0" y="2803070"/>
                </a:lnTo>
                <a:lnTo>
                  <a:pt x="0" y="4299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483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90AAB3CC-CD1E-4269-87FB-BD799E7B91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5753" y="0"/>
            <a:ext cx="3882381" cy="3360295"/>
          </a:xfrm>
          <a:custGeom>
            <a:avLst/>
            <a:gdLst>
              <a:gd name="connsiteX0" fmla="*/ 1139879 w 3882381"/>
              <a:gd name="connsiteY0" fmla="*/ 0 h 3360295"/>
              <a:gd name="connsiteX1" fmla="*/ 3882381 w 3882381"/>
              <a:gd name="connsiteY1" fmla="*/ 0 h 3360295"/>
              <a:gd name="connsiteX2" fmla="*/ 2742502 w 3882381"/>
              <a:gd name="connsiteY2" fmla="*/ 3360295 h 3360295"/>
              <a:gd name="connsiteX3" fmla="*/ 0 w 3882381"/>
              <a:gd name="connsiteY3" fmla="*/ 3360295 h 33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2381" h="3360295">
                <a:moveTo>
                  <a:pt x="1139879" y="0"/>
                </a:moveTo>
                <a:lnTo>
                  <a:pt x="3882381" y="0"/>
                </a:lnTo>
                <a:lnTo>
                  <a:pt x="2742502" y="3360295"/>
                </a:lnTo>
                <a:lnTo>
                  <a:pt x="0" y="33602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202D6199-9FAA-466B-86DD-80109CE0B72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97704"/>
            <a:ext cx="3439929" cy="3360295"/>
          </a:xfrm>
          <a:custGeom>
            <a:avLst/>
            <a:gdLst>
              <a:gd name="connsiteX0" fmla="*/ 697427 w 3439929"/>
              <a:gd name="connsiteY0" fmla="*/ 0 h 3360295"/>
              <a:gd name="connsiteX1" fmla="*/ 3439929 w 3439929"/>
              <a:gd name="connsiteY1" fmla="*/ 0 h 3360295"/>
              <a:gd name="connsiteX2" fmla="*/ 2300050 w 3439929"/>
              <a:gd name="connsiteY2" fmla="*/ 3360295 h 3360295"/>
              <a:gd name="connsiteX3" fmla="*/ 0 w 3439929"/>
              <a:gd name="connsiteY3" fmla="*/ 3360295 h 3360295"/>
              <a:gd name="connsiteX4" fmla="*/ 0 w 3439929"/>
              <a:gd name="connsiteY4" fmla="*/ 2055973 h 33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9929" h="3360295">
                <a:moveTo>
                  <a:pt x="697427" y="0"/>
                </a:moveTo>
                <a:lnTo>
                  <a:pt x="3439929" y="0"/>
                </a:lnTo>
                <a:lnTo>
                  <a:pt x="2300050" y="3360295"/>
                </a:lnTo>
                <a:lnTo>
                  <a:pt x="0" y="3360295"/>
                </a:lnTo>
                <a:lnTo>
                  <a:pt x="0" y="205597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AEBF9F6A-E900-4F31-BF46-4B99C8D5DB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952396" y="2086132"/>
            <a:ext cx="3882381" cy="3360295"/>
          </a:xfrm>
          <a:custGeom>
            <a:avLst/>
            <a:gdLst>
              <a:gd name="connsiteX0" fmla="*/ 1139879 w 3882381"/>
              <a:gd name="connsiteY0" fmla="*/ 0 h 3360295"/>
              <a:gd name="connsiteX1" fmla="*/ 3882381 w 3882381"/>
              <a:gd name="connsiteY1" fmla="*/ 0 h 3360295"/>
              <a:gd name="connsiteX2" fmla="*/ 2742502 w 3882381"/>
              <a:gd name="connsiteY2" fmla="*/ 3360295 h 3360295"/>
              <a:gd name="connsiteX3" fmla="*/ 0 w 3882381"/>
              <a:gd name="connsiteY3" fmla="*/ 3360295 h 33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2381" h="3360295">
                <a:moveTo>
                  <a:pt x="1139879" y="0"/>
                </a:moveTo>
                <a:lnTo>
                  <a:pt x="3882381" y="0"/>
                </a:lnTo>
                <a:lnTo>
                  <a:pt x="2742502" y="3360295"/>
                </a:lnTo>
                <a:lnTo>
                  <a:pt x="0" y="33602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214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83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34AC5A2-72AC-4111-AA9A-9B7BE5465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33265" y="0"/>
            <a:ext cx="3520078" cy="3360295"/>
          </a:xfrm>
          <a:custGeom>
            <a:avLst/>
            <a:gdLst>
              <a:gd name="connsiteX0" fmla="*/ 1139879 w 3520078"/>
              <a:gd name="connsiteY0" fmla="*/ 0 h 3360295"/>
              <a:gd name="connsiteX1" fmla="*/ 3520078 w 3520078"/>
              <a:gd name="connsiteY1" fmla="*/ 0 h 3360295"/>
              <a:gd name="connsiteX2" fmla="*/ 2380199 w 3520078"/>
              <a:gd name="connsiteY2" fmla="*/ 3360295 h 3360295"/>
              <a:gd name="connsiteX3" fmla="*/ 0 w 3520078"/>
              <a:gd name="connsiteY3" fmla="*/ 3360295 h 33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078" h="3360295">
                <a:moveTo>
                  <a:pt x="1139879" y="0"/>
                </a:moveTo>
                <a:lnTo>
                  <a:pt x="3520078" y="0"/>
                </a:lnTo>
                <a:lnTo>
                  <a:pt x="2380199" y="3360295"/>
                </a:lnTo>
                <a:lnTo>
                  <a:pt x="0" y="33602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02C494AA-EB4A-4558-8B40-97B08417E65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48967" y="3497704"/>
            <a:ext cx="3520078" cy="3360295"/>
          </a:xfrm>
          <a:custGeom>
            <a:avLst/>
            <a:gdLst>
              <a:gd name="connsiteX0" fmla="*/ 1139879 w 3520078"/>
              <a:gd name="connsiteY0" fmla="*/ 0 h 3360295"/>
              <a:gd name="connsiteX1" fmla="*/ 3520078 w 3520078"/>
              <a:gd name="connsiteY1" fmla="*/ 0 h 3360295"/>
              <a:gd name="connsiteX2" fmla="*/ 2380199 w 3520078"/>
              <a:gd name="connsiteY2" fmla="*/ 3360295 h 3360295"/>
              <a:gd name="connsiteX3" fmla="*/ 0 w 3520078"/>
              <a:gd name="connsiteY3" fmla="*/ 3360295 h 33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078" h="3360295">
                <a:moveTo>
                  <a:pt x="1139879" y="0"/>
                </a:moveTo>
                <a:lnTo>
                  <a:pt x="3520078" y="0"/>
                </a:lnTo>
                <a:lnTo>
                  <a:pt x="2380199" y="3360295"/>
                </a:lnTo>
                <a:lnTo>
                  <a:pt x="0" y="33602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AE1DA847-31FD-4B10-AAF7-648AACBB9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454457" y="2086132"/>
            <a:ext cx="3520078" cy="3360295"/>
          </a:xfrm>
          <a:custGeom>
            <a:avLst/>
            <a:gdLst>
              <a:gd name="connsiteX0" fmla="*/ 1139879 w 3520078"/>
              <a:gd name="connsiteY0" fmla="*/ 0 h 3360295"/>
              <a:gd name="connsiteX1" fmla="*/ 3520078 w 3520078"/>
              <a:gd name="connsiteY1" fmla="*/ 0 h 3360295"/>
              <a:gd name="connsiteX2" fmla="*/ 2380199 w 3520078"/>
              <a:gd name="connsiteY2" fmla="*/ 3360295 h 3360295"/>
              <a:gd name="connsiteX3" fmla="*/ 0 w 3520078"/>
              <a:gd name="connsiteY3" fmla="*/ 3360295 h 33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078" h="3360295">
                <a:moveTo>
                  <a:pt x="1139879" y="0"/>
                </a:moveTo>
                <a:lnTo>
                  <a:pt x="3520078" y="0"/>
                </a:lnTo>
                <a:lnTo>
                  <a:pt x="2380199" y="3360295"/>
                </a:lnTo>
                <a:lnTo>
                  <a:pt x="0" y="33602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987F4D0D-273E-4703-8119-1FE9FC70CA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71922" y="0"/>
            <a:ext cx="3041245" cy="1948723"/>
          </a:xfrm>
          <a:custGeom>
            <a:avLst/>
            <a:gdLst>
              <a:gd name="connsiteX0" fmla="*/ 661046 w 3041245"/>
              <a:gd name="connsiteY0" fmla="*/ 0 h 1948723"/>
              <a:gd name="connsiteX1" fmla="*/ 3041245 w 3041245"/>
              <a:gd name="connsiteY1" fmla="*/ 0 h 1948723"/>
              <a:gd name="connsiteX2" fmla="*/ 2380199 w 3041245"/>
              <a:gd name="connsiteY2" fmla="*/ 1948723 h 1948723"/>
              <a:gd name="connsiteX3" fmla="*/ 0 w 3041245"/>
              <a:gd name="connsiteY3" fmla="*/ 1948723 h 1948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1245" h="1948723">
                <a:moveTo>
                  <a:pt x="661046" y="0"/>
                </a:moveTo>
                <a:lnTo>
                  <a:pt x="3041245" y="0"/>
                </a:lnTo>
                <a:lnTo>
                  <a:pt x="2380199" y="1948723"/>
                </a:lnTo>
                <a:lnTo>
                  <a:pt x="0" y="194872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798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34AC5A2-72AC-4111-AA9A-9B7BE5465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0320" y="0"/>
            <a:ext cx="3520078" cy="3360295"/>
          </a:xfrm>
          <a:custGeom>
            <a:avLst/>
            <a:gdLst>
              <a:gd name="connsiteX0" fmla="*/ 1139879 w 3520078"/>
              <a:gd name="connsiteY0" fmla="*/ 0 h 3360295"/>
              <a:gd name="connsiteX1" fmla="*/ 3520078 w 3520078"/>
              <a:gd name="connsiteY1" fmla="*/ 0 h 3360295"/>
              <a:gd name="connsiteX2" fmla="*/ 2380199 w 3520078"/>
              <a:gd name="connsiteY2" fmla="*/ 3360295 h 3360295"/>
              <a:gd name="connsiteX3" fmla="*/ 0 w 3520078"/>
              <a:gd name="connsiteY3" fmla="*/ 3360295 h 33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078" h="3360295">
                <a:moveTo>
                  <a:pt x="1139879" y="0"/>
                </a:moveTo>
                <a:lnTo>
                  <a:pt x="3520078" y="0"/>
                </a:lnTo>
                <a:lnTo>
                  <a:pt x="2380199" y="3360295"/>
                </a:lnTo>
                <a:lnTo>
                  <a:pt x="0" y="33602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AE1DA847-31FD-4B10-AAF7-648AACBB9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31335" y="2590801"/>
            <a:ext cx="3520078" cy="3360295"/>
          </a:xfrm>
          <a:custGeom>
            <a:avLst/>
            <a:gdLst>
              <a:gd name="connsiteX0" fmla="*/ 1139879 w 3520078"/>
              <a:gd name="connsiteY0" fmla="*/ 0 h 3360295"/>
              <a:gd name="connsiteX1" fmla="*/ 3520078 w 3520078"/>
              <a:gd name="connsiteY1" fmla="*/ 0 h 3360295"/>
              <a:gd name="connsiteX2" fmla="*/ 2380199 w 3520078"/>
              <a:gd name="connsiteY2" fmla="*/ 3360295 h 3360295"/>
              <a:gd name="connsiteX3" fmla="*/ 0 w 3520078"/>
              <a:gd name="connsiteY3" fmla="*/ 3360295 h 33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0078" h="3360295">
                <a:moveTo>
                  <a:pt x="1139879" y="0"/>
                </a:moveTo>
                <a:lnTo>
                  <a:pt x="3520078" y="0"/>
                </a:lnTo>
                <a:lnTo>
                  <a:pt x="2380199" y="3360295"/>
                </a:lnTo>
                <a:lnTo>
                  <a:pt x="0" y="33602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35C81F2-9472-402D-A5DE-798A0B0B57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5700" y="3688080"/>
            <a:ext cx="3455499" cy="3169920"/>
          </a:xfrm>
          <a:custGeom>
            <a:avLst/>
            <a:gdLst>
              <a:gd name="connsiteX0" fmla="*/ 1075300 w 3455499"/>
              <a:gd name="connsiteY0" fmla="*/ 0 h 3169920"/>
              <a:gd name="connsiteX1" fmla="*/ 3455499 w 3455499"/>
              <a:gd name="connsiteY1" fmla="*/ 0 h 3169920"/>
              <a:gd name="connsiteX2" fmla="*/ 2380199 w 3455499"/>
              <a:gd name="connsiteY2" fmla="*/ 3169920 h 3169920"/>
              <a:gd name="connsiteX3" fmla="*/ 0 w 3455499"/>
              <a:gd name="connsiteY3" fmla="*/ 3169920 h 3169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5499" h="3169920">
                <a:moveTo>
                  <a:pt x="1075300" y="0"/>
                </a:moveTo>
                <a:lnTo>
                  <a:pt x="3455499" y="0"/>
                </a:lnTo>
                <a:lnTo>
                  <a:pt x="2380199" y="3169920"/>
                </a:lnTo>
                <a:lnTo>
                  <a:pt x="0" y="316992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0216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402A0A4B-423B-473A-93D5-A8020124A4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812" y="3038168"/>
            <a:ext cx="11818374" cy="3819832"/>
          </a:xfrm>
          <a:custGeom>
            <a:avLst/>
            <a:gdLst>
              <a:gd name="connsiteX0" fmla="*/ 8370814 w 11818374"/>
              <a:gd name="connsiteY0" fmla="*/ 684298 h 3819832"/>
              <a:gd name="connsiteX1" fmla="*/ 11818374 w 11818374"/>
              <a:gd name="connsiteY1" fmla="*/ 684298 h 3819832"/>
              <a:gd name="connsiteX2" fmla="*/ 10754738 w 11818374"/>
              <a:gd name="connsiteY2" fmla="*/ 3819832 h 3819832"/>
              <a:gd name="connsiteX3" fmla="*/ 7307178 w 11818374"/>
              <a:gd name="connsiteY3" fmla="*/ 3819832 h 3819832"/>
              <a:gd name="connsiteX4" fmla="*/ 1063636 w 11818374"/>
              <a:gd name="connsiteY4" fmla="*/ 684298 h 3819832"/>
              <a:gd name="connsiteX5" fmla="*/ 4511196 w 11818374"/>
              <a:gd name="connsiteY5" fmla="*/ 684298 h 3819832"/>
              <a:gd name="connsiteX6" fmla="*/ 3447560 w 11818374"/>
              <a:gd name="connsiteY6" fmla="*/ 3819832 h 3819832"/>
              <a:gd name="connsiteX7" fmla="*/ 0 w 11818374"/>
              <a:gd name="connsiteY7" fmla="*/ 3819832 h 3819832"/>
              <a:gd name="connsiteX8" fmla="*/ 4943969 w 11818374"/>
              <a:gd name="connsiteY8" fmla="*/ 0 h 3819832"/>
              <a:gd name="connsiteX9" fmla="*/ 8391529 w 11818374"/>
              <a:gd name="connsiteY9" fmla="*/ 0 h 3819832"/>
              <a:gd name="connsiteX10" fmla="*/ 7327893 w 11818374"/>
              <a:gd name="connsiteY10" fmla="*/ 3135534 h 3819832"/>
              <a:gd name="connsiteX11" fmla="*/ 3880333 w 11818374"/>
              <a:gd name="connsiteY11" fmla="*/ 3135534 h 381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818374" h="3819832">
                <a:moveTo>
                  <a:pt x="8370814" y="684298"/>
                </a:moveTo>
                <a:lnTo>
                  <a:pt x="11818374" y="684298"/>
                </a:lnTo>
                <a:lnTo>
                  <a:pt x="10754738" y="3819832"/>
                </a:lnTo>
                <a:lnTo>
                  <a:pt x="7307178" y="3819832"/>
                </a:lnTo>
                <a:close/>
                <a:moveTo>
                  <a:pt x="1063636" y="684298"/>
                </a:moveTo>
                <a:lnTo>
                  <a:pt x="4511196" y="684298"/>
                </a:lnTo>
                <a:lnTo>
                  <a:pt x="3447560" y="3819832"/>
                </a:lnTo>
                <a:lnTo>
                  <a:pt x="0" y="3819832"/>
                </a:lnTo>
                <a:close/>
                <a:moveTo>
                  <a:pt x="4943969" y="0"/>
                </a:moveTo>
                <a:lnTo>
                  <a:pt x="8391529" y="0"/>
                </a:lnTo>
                <a:lnTo>
                  <a:pt x="7327893" y="3135534"/>
                </a:lnTo>
                <a:lnTo>
                  <a:pt x="3880333" y="313553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9041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319DFE83-5176-4972-B24D-C3E6592C22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5311513" cy="6858000"/>
          </a:xfrm>
          <a:custGeom>
            <a:avLst/>
            <a:gdLst>
              <a:gd name="connsiteX0" fmla="*/ 3662596 w 5311513"/>
              <a:gd name="connsiteY0" fmla="*/ 0 h 6858000"/>
              <a:gd name="connsiteX1" fmla="*/ 5311513 w 5311513"/>
              <a:gd name="connsiteY1" fmla="*/ 0 h 6858000"/>
              <a:gd name="connsiteX2" fmla="*/ 5311513 w 5311513"/>
              <a:gd name="connsiteY2" fmla="*/ 6858000 h 6858000"/>
              <a:gd name="connsiteX3" fmla="*/ 3662596 w 5311513"/>
              <a:gd name="connsiteY3" fmla="*/ 6858000 h 6858000"/>
              <a:gd name="connsiteX4" fmla="*/ 1831298 w 5311513"/>
              <a:gd name="connsiteY4" fmla="*/ 0 h 6858000"/>
              <a:gd name="connsiteX5" fmla="*/ 3480215 w 5311513"/>
              <a:gd name="connsiteY5" fmla="*/ 0 h 6858000"/>
              <a:gd name="connsiteX6" fmla="*/ 3480215 w 5311513"/>
              <a:gd name="connsiteY6" fmla="*/ 6858000 h 6858000"/>
              <a:gd name="connsiteX7" fmla="*/ 1831298 w 5311513"/>
              <a:gd name="connsiteY7" fmla="*/ 6858000 h 6858000"/>
              <a:gd name="connsiteX8" fmla="*/ 0 w 5311513"/>
              <a:gd name="connsiteY8" fmla="*/ 0 h 6858000"/>
              <a:gd name="connsiteX9" fmla="*/ 1648917 w 5311513"/>
              <a:gd name="connsiteY9" fmla="*/ 0 h 6858000"/>
              <a:gd name="connsiteX10" fmla="*/ 1648917 w 5311513"/>
              <a:gd name="connsiteY10" fmla="*/ 6858000 h 6858000"/>
              <a:gd name="connsiteX11" fmla="*/ 0 w 5311513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311513" h="6858000">
                <a:moveTo>
                  <a:pt x="3662596" y="0"/>
                </a:moveTo>
                <a:lnTo>
                  <a:pt x="5311513" y="0"/>
                </a:lnTo>
                <a:lnTo>
                  <a:pt x="5311513" y="6858000"/>
                </a:lnTo>
                <a:lnTo>
                  <a:pt x="3662596" y="6858000"/>
                </a:lnTo>
                <a:close/>
                <a:moveTo>
                  <a:pt x="1831298" y="0"/>
                </a:moveTo>
                <a:lnTo>
                  <a:pt x="3480215" y="0"/>
                </a:lnTo>
                <a:lnTo>
                  <a:pt x="3480215" y="6858000"/>
                </a:lnTo>
                <a:lnTo>
                  <a:pt x="1831298" y="6858000"/>
                </a:lnTo>
                <a:close/>
                <a:moveTo>
                  <a:pt x="0" y="0"/>
                </a:moveTo>
                <a:lnTo>
                  <a:pt x="1648917" y="0"/>
                </a:lnTo>
                <a:lnTo>
                  <a:pt x="16489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00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55E9CDCE-8301-46A2-A2CD-9FE50F46A6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99795" y="0"/>
            <a:ext cx="5494199" cy="2975371"/>
          </a:xfrm>
          <a:custGeom>
            <a:avLst/>
            <a:gdLst>
              <a:gd name="connsiteX0" fmla="*/ 3363195 w 5494199"/>
              <a:gd name="connsiteY0" fmla="*/ 8097 h 2975371"/>
              <a:gd name="connsiteX1" fmla="*/ 4373650 w 5494199"/>
              <a:gd name="connsiteY1" fmla="*/ 8097 h 2975371"/>
              <a:gd name="connsiteX2" fmla="*/ 4373650 w 5494199"/>
              <a:gd name="connsiteY2" fmla="*/ 2586445 h 2975371"/>
              <a:gd name="connsiteX3" fmla="*/ 3363195 w 5494199"/>
              <a:gd name="connsiteY3" fmla="*/ 2586445 h 2975371"/>
              <a:gd name="connsiteX4" fmla="*/ 1121065 w 5494199"/>
              <a:gd name="connsiteY4" fmla="*/ 8096 h 2975371"/>
              <a:gd name="connsiteX5" fmla="*/ 2131520 w 5494199"/>
              <a:gd name="connsiteY5" fmla="*/ 8096 h 2975371"/>
              <a:gd name="connsiteX6" fmla="*/ 2131520 w 5494199"/>
              <a:gd name="connsiteY6" fmla="*/ 2586444 h 2975371"/>
              <a:gd name="connsiteX7" fmla="*/ 1121065 w 5494199"/>
              <a:gd name="connsiteY7" fmla="*/ 2586444 h 2975371"/>
              <a:gd name="connsiteX8" fmla="*/ 4483744 w 5494199"/>
              <a:gd name="connsiteY8" fmla="*/ 0 h 2975371"/>
              <a:gd name="connsiteX9" fmla="*/ 5494199 w 5494199"/>
              <a:gd name="connsiteY9" fmla="*/ 0 h 2975371"/>
              <a:gd name="connsiteX10" fmla="*/ 5494199 w 5494199"/>
              <a:gd name="connsiteY10" fmla="*/ 2024743 h 2975371"/>
              <a:gd name="connsiteX11" fmla="*/ 4483744 w 5494199"/>
              <a:gd name="connsiteY11" fmla="*/ 2024743 h 2975371"/>
              <a:gd name="connsiteX12" fmla="*/ 2242130 w 5494199"/>
              <a:gd name="connsiteY12" fmla="*/ 0 h 2975371"/>
              <a:gd name="connsiteX13" fmla="*/ 3252585 w 5494199"/>
              <a:gd name="connsiteY13" fmla="*/ 0 h 2975371"/>
              <a:gd name="connsiteX14" fmla="*/ 3252585 w 5494199"/>
              <a:gd name="connsiteY14" fmla="*/ 2975371 h 2975371"/>
              <a:gd name="connsiteX15" fmla="*/ 2242130 w 5494199"/>
              <a:gd name="connsiteY15" fmla="*/ 2975371 h 2975371"/>
              <a:gd name="connsiteX16" fmla="*/ 0 w 5494199"/>
              <a:gd name="connsiteY16" fmla="*/ 0 h 2975371"/>
              <a:gd name="connsiteX17" fmla="*/ 1010455 w 5494199"/>
              <a:gd name="connsiteY17" fmla="*/ 0 h 2975371"/>
              <a:gd name="connsiteX18" fmla="*/ 1010455 w 5494199"/>
              <a:gd name="connsiteY18" fmla="*/ 2024743 h 2975371"/>
              <a:gd name="connsiteX19" fmla="*/ 0 w 5494199"/>
              <a:gd name="connsiteY19" fmla="*/ 2024743 h 297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94199" h="2975371">
                <a:moveTo>
                  <a:pt x="3363195" y="8097"/>
                </a:moveTo>
                <a:lnTo>
                  <a:pt x="4373650" y="8097"/>
                </a:lnTo>
                <a:lnTo>
                  <a:pt x="4373650" y="2586445"/>
                </a:lnTo>
                <a:lnTo>
                  <a:pt x="3363195" y="2586445"/>
                </a:lnTo>
                <a:close/>
                <a:moveTo>
                  <a:pt x="1121065" y="8096"/>
                </a:moveTo>
                <a:lnTo>
                  <a:pt x="2131520" y="8096"/>
                </a:lnTo>
                <a:lnTo>
                  <a:pt x="2131520" y="2586444"/>
                </a:lnTo>
                <a:lnTo>
                  <a:pt x="1121065" y="2586444"/>
                </a:lnTo>
                <a:close/>
                <a:moveTo>
                  <a:pt x="4483744" y="0"/>
                </a:moveTo>
                <a:lnTo>
                  <a:pt x="5494199" y="0"/>
                </a:lnTo>
                <a:lnTo>
                  <a:pt x="5494199" y="2024743"/>
                </a:lnTo>
                <a:lnTo>
                  <a:pt x="4483744" y="2024743"/>
                </a:lnTo>
                <a:close/>
                <a:moveTo>
                  <a:pt x="2242130" y="0"/>
                </a:moveTo>
                <a:lnTo>
                  <a:pt x="3252585" y="0"/>
                </a:lnTo>
                <a:lnTo>
                  <a:pt x="3252585" y="2975371"/>
                </a:lnTo>
                <a:lnTo>
                  <a:pt x="2242130" y="2975371"/>
                </a:lnTo>
                <a:close/>
                <a:moveTo>
                  <a:pt x="0" y="0"/>
                </a:moveTo>
                <a:lnTo>
                  <a:pt x="1010455" y="0"/>
                </a:lnTo>
                <a:lnTo>
                  <a:pt x="1010455" y="2024743"/>
                </a:lnTo>
                <a:lnTo>
                  <a:pt x="0" y="202474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628F1995-BA06-4AD5-961A-3F918865F7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9796" y="3882629"/>
            <a:ext cx="5494199" cy="2975371"/>
          </a:xfrm>
          <a:custGeom>
            <a:avLst/>
            <a:gdLst>
              <a:gd name="connsiteX0" fmla="*/ 4483744 w 5494199"/>
              <a:gd name="connsiteY0" fmla="*/ 950628 h 2975371"/>
              <a:gd name="connsiteX1" fmla="*/ 5494199 w 5494199"/>
              <a:gd name="connsiteY1" fmla="*/ 950628 h 2975371"/>
              <a:gd name="connsiteX2" fmla="*/ 5494199 w 5494199"/>
              <a:gd name="connsiteY2" fmla="*/ 2975371 h 2975371"/>
              <a:gd name="connsiteX3" fmla="*/ 4483744 w 5494199"/>
              <a:gd name="connsiteY3" fmla="*/ 2975371 h 2975371"/>
              <a:gd name="connsiteX4" fmla="*/ 0 w 5494199"/>
              <a:gd name="connsiteY4" fmla="*/ 950628 h 2975371"/>
              <a:gd name="connsiteX5" fmla="*/ 1010455 w 5494199"/>
              <a:gd name="connsiteY5" fmla="*/ 950628 h 2975371"/>
              <a:gd name="connsiteX6" fmla="*/ 1010455 w 5494199"/>
              <a:gd name="connsiteY6" fmla="*/ 2975371 h 2975371"/>
              <a:gd name="connsiteX7" fmla="*/ 0 w 5494199"/>
              <a:gd name="connsiteY7" fmla="*/ 2975371 h 2975371"/>
              <a:gd name="connsiteX8" fmla="*/ 1121065 w 5494199"/>
              <a:gd name="connsiteY8" fmla="*/ 388927 h 2975371"/>
              <a:gd name="connsiteX9" fmla="*/ 2131520 w 5494199"/>
              <a:gd name="connsiteY9" fmla="*/ 388927 h 2975371"/>
              <a:gd name="connsiteX10" fmla="*/ 2131520 w 5494199"/>
              <a:gd name="connsiteY10" fmla="*/ 2967275 h 2975371"/>
              <a:gd name="connsiteX11" fmla="*/ 1121065 w 5494199"/>
              <a:gd name="connsiteY11" fmla="*/ 2967275 h 2975371"/>
              <a:gd name="connsiteX12" fmla="*/ 3363195 w 5494199"/>
              <a:gd name="connsiteY12" fmla="*/ 388926 h 2975371"/>
              <a:gd name="connsiteX13" fmla="*/ 4373650 w 5494199"/>
              <a:gd name="connsiteY13" fmla="*/ 388926 h 2975371"/>
              <a:gd name="connsiteX14" fmla="*/ 4373650 w 5494199"/>
              <a:gd name="connsiteY14" fmla="*/ 2967274 h 2975371"/>
              <a:gd name="connsiteX15" fmla="*/ 3363195 w 5494199"/>
              <a:gd name="connsiteY15" fmla="*/ 2967274 h 2975371"/>
              <a:gd name="connsiteX16" fmla="*/ 2242130 w 5494199"/>
              <a:gd name="connsiteY16" fmla="*/ 0 h 2975371"/>
              <a:gd name="connsiteX17" fmla="*/ 3252585 w 5494199"/>
              <a:gd name="connsiteY17" fmla="*/ 0 h 2975371"/>
              <a:gd name="connsiteX18" fmla="*/ 3252585 w 5494199"/>
              <a:gd name="connsiteY18" fmla="*/ 2975371 h 2975371"/>
              <a:gd name="connsiteX19" fmla="*/ 2242130 w 5494199"/>
              <a:gd name="connsiteY19" fmla="*/ 2975371 h 297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94199" h="2975371">
                <a:moveTo>
                  <a:pt x="4483744" y="950628"/>
                </a:moveTo>
                <a:lnTo>
                  <a:pt x="5494199" y="950628"/>
                </a:lnTo>
                <a:lnTo>
                  <a:pt x="5494199" y="2975371"/>
                </a:lnTo>
                <a:lnTo>
                  <a:pt x="4483744" y="2975371"/>
                </a:lnTo>
                <a:close/>
                <a:moveTo>
                  <a:pt x="0" y="950628"/>
                </a:moveTo>
                <a:lnTo>
                  <a:pt x="1010455" y="950628"/>
                </a:lnTo>
                <a:lnTo>
                  <a:pt x="1010455" y="2975371"/>
                </a:lnTo>
                <a:lnTo>
                  <a:pt x="0" y="2975371"/>
                </a:lnTo>
                <a:close/>
                <a:moveTo>
                  <a:pt x="1121065" y="388927"/>
                </a:moveTo>
                <a:lnTo>
                  <a:pt x="2131520" y="388927"/>
                </a:lnTo>
                <a:lnTo>
                  <a:pt x="2131520" y="2967275"/>
                </a:lnTo>
                <a:lnTo>
                  <a:pt x="1121065" y="2967275"/>
                </a:lnTo>
                <a:close/>
                <a:moveTo>
                  <a:pt x="3363195" y="388926"/>
                </a:moveTo>
                <a:lnTo>
                  <a:pt x="4373650" y="388926"/>
                </a:lnTo>
                <a:lnTo>
                  <a:pt x="4373650" y="2967274"/>
                </a:lnTo>
                <a:lnTo>
                  <a:pt x="3363195" y="2967274"/>
                </a:lnTo>
                <a:close/>
                <a:moveTo>
                  <a:pt x="2242130" y="0"/>
                </a:moveTo>
                <a:lnTo>
                  <a:pt x="3252585" y="0"/>
                </a:lnTo>
                <a:lnTo>
                  <a:pt x="3252585" y="2975371"/>
                </a:lnTo>
                <a:lnTo>
                  <a:pt x="2242130" y="29753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020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131F0A33-4A00-4087-9D18-65A219E65B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986" y="888356"/>
            <a:ext cx="6136511" cy="5081287"/>
          </a:xfrm>
          <a:custGeom>
            <a:avLst/>
            <a:gdLst>
              <a:gd name="connsiteX0" fmla="*/ 1309868 w 6136511"/>
              <a:gd name="connsiteY0" fmla="*/ 3518705 h 5081287"/>
              <a:gd name="connsiteX1" fmla="*/ 6136511 w 6136511"/>
              <a:gd name="connsiteY1" fmla="*/ 3518705 h 5081287"/>
              <a:gd name="connsiteX2" fmla="*/ 6136511 w 6136511"/>
              <a:gd name="connsiteY2" fmla="*/ 5081287 h 5081287"/>
              <a:gd name="connsiteX3" fmla="*/ 1309868 w 6136511"/>
              <a:gd name="connsiteY3" fmla="*/ 5081287 h 5081287"/>
              <a:gd name="connsiteX4" fmla="*/ 0 w 6136511"/>
              <a:gd name="connsiteY4" fmla="*/ 1759353 h 5081287"/>
              <a:gd name="connsiteX5" fmla="*/ 4826643 w 6136511"/>
              <a:gd name="connsiteY5" fmla="*/ 1759353 h 5081287"/>
              <a:gd name="connsiteX6" fmla="*/ 4826643 w 6136511"/>
              <a:gd name="connsiteY6" fmla="*/ 3321935 h 5081287"/>
              <a:gd name="connsiteX7" fmla="*/ 0 w 6136511"/>
              <a:gd name="connsiteY7" fmla="*/ 3321935 h 5081287"/>
              <a:gd name="connsiteX8" fmla="*/ 692551 w 6136511"/>
              <a:gd name="connsiteY8" fmla="*/ 0 h 5081287"/>
              <a:gd name="connsiteX9" fmla="*/ 5519194 w 6136511"/>
              <a:gd name="connsiteY9" fmla="*/ 0 h 5081287"/>
              <a:gd name="connsiteX10" fmla="*/ 5519194 w 6136511"/>
              <a:gd name="connsiteY10" fmla="*/ 1562582 h 5081287"/>
              <a:gd name="connsiteX11" fmla="*/ 692551 w 6136511"/>
              <a:gd name="connsiteY11" fmla="*/ 1562582 h 508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136511" h="5081287">
                <a:moveTo>
                  <a:pt x="1309868" y="3518705"/>
                </a:moveTo>
                <a:lnTo>
                  <a:pt x="6136511" y="3518705"/>
                </a:lnTo>
                <a:lnTo>
                  <a:pt x="6136511" y="5081287"/>
                </a:lnTo>
                <a:lnTo>
                  <a:pt x="1309868" y="5081287"/>
                </a:lnTo>
                <a:close/>
                <a:moveTo>
                  <a:pt x="0" y="1759353"/>
                </a:moveTo>
                <a:lnTo>
                  <a:pt x="4826643" y="1759353"/>
                </a:lnTo>
                <a:lnTo>
                  <a:pt x="4826643" y="3321935"/>
                </a:lnTo>
                <a:lnTo>
                  <a:pt x="0" y="3321935"/>
                </a:lnTo>
                <a:close/>
                <a:moveTo>
                  <a:pt x="692551" y="0"/>
                </a:moveTo>
                <a:lnTo>
                  <a:pt x="5519194" y="0"/>
                </a:lnTo>
                <a:lnTo>
                  <a:pt x="5519194" y="1562582"/>
                </a:lnTo>
                <a:lnTo>
                  <a:pt x="692551" y="15625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908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ABDB020F-98F8-404D-AB62-DA8F26560A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48126" y="3718560"/>
            <a:ext cx="4600948" cy="2743200"/>
          </a:xfrm>
          <a:custGeom>
            <a:avLst/>
            <a:gdLst>
              <a:gd name="connsiteX0" fmla="*/ 0 w 4600948"/>
              <a:gd name="connsiteY0" fmla="*/ 0 h 2743200"/>
              <a:gd name="connsiteX1" fmla="*/ 4600948 w 4600948"/>
              <a:gd name="connsiteY1" fmla="*/ 0 h 2743200"/>
              <a:gd name="connsiteX2" fmla="*/ 4600948 w 4600948"/>
              <a:gd name="connsiteY2" fmla="*/ 2743200 h 2743200"/>
              <a:gd name="connsiteX3" fmla="*/ 0 w 4600948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0948" h="2743200">
                <a:moveTo>
                  <a:pt x="0" y="0"/>
                </a:moveTo>
                <a:lnTo>
                  <a:pt x="4600948" y="0"/>
                </a:lnTo>
                <a:lnTo>
                  <a:pt x="4600948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784B26C6-9365-4CE3-816B-CA962DBCBD1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42927" y="3718560"/>
            <a:ext cx="4600948" cy="2743200"/>
          </a:xfrm>
          <a:custGeom>
            <a:avLst/>
            <a:gdLst>
              <a:gd name="connsiteX0" fmla="*/ 0 w 4600948"/>
              <a:gd name="connsiteY0" fmla="*/ 0 h 2743200"/>
              <a:gd name="connsiteX1" fmla="*/ 4600948 w 4600948"/>
              <a:gd name="connsiteY1" fmla="*/ 0 h 2743200"/>
              <a:gd name="connsiteX2" fmla="*/ 4600948 w 4600948"/>
              <a:gd name="connsiteY2" fmla="*/ 2743200 h 2743200"/>
              <a:gd name="connsiteX3" fmla="*/ 0 w 4600948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0948" h="2743200">
                <a:moveTo>
                  <a:pt x="0" y="0"/>
                </a:moveTo>
                <a:lnTo>
                  <a:pt x="4600948" y="0"/>
                </a:lnTo>
                <a:lnTo>
                  <a:pt x="4600948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271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AA03E5A4-77C4-46CB-8F08-CF85F1B0E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6161" y="729205"/>
            <a:ext cx="2918760" cy="3706792"/>
          </a:xfrm>
          <a:custGeom>
            <a:avLst/>
            <a:gdLst>
              <a:gd name="connsiteX0" fmla="*/ 0 w 2918760"/>
              <a:gd name="connsiteY0" fmla="*/ 0 h 3706792"/>
              <a:gd name="connsiteX1" fmla="*/ 2918760 w 2918760"/>
              <a:gd name="connsiteY1" fmla="*/ 0 h 3706792"/>
              <a:gd name="connsiteX2" fmla="*/ 2918760 w 2918760"/>
              <a:gd name="connsiteY2" fmla="*/ 3706792 h 3706792"/>
              <a:gd name="connsiteX3" fmla="*/ 0 w 2918760"/>
              <a:gd name="connsiteY3" fmla="*/ 3706792 h 3706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8760" h="3706792">
                <a:moveTo>
                  <a:pt x="0" y="0"/>
                </a:moveTo>
                <a:lnTo>
                  <a:pt x="2918760" y="0"/>
                </a:lnTo>
                <a:lnTo>
                  <a:pt x="2918760" y="3706792"/>
                </a:lnTo>
                <a:lnTo>
                  <a:pt x="0" y="370679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F44A3CB9-6A94-469E-A0DD-82E8824CA9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43726" y="0"/>
            <a:ext cx="2918760" cy="3429000"/>
          </a:xfrm>
          <a:custGeom>
            <a:avLst/>
            <a:gdLst>
              <a:gd name="connsiteX0" fmla="*/ 0 w 2918760"/>
              <a:gd name="connsiteY0" fmla="*/ 0 h 3429000"/>
              <a:gd name="connsiteX1" fmla="*/ 2918760 w 2918760"/>
              <a:gd name="connsiteY1" fmla="*/ 0 h 3429000"/>
              <a:gd name="connsiteX2" fmla="*/ 2918760 w 2918760"/>
              <a:gd name="connsiteY2" fmla="*/ 3429000 h 3429000"/>
              <a:gd name="connsiteX3" fmla="*/ 0 w 291876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8760" h="3429000">
                <a:moveTo>
                  <a:pt x="0" y="0"/>
                </a:moveTo>
                <a:lnTo>
                  <a:pt x="2918760" y="0"/>
                </a:lnTo>
                <a:lnTo>
                  <a:pt x="291876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743B5989-692D-43EB-91EA-BF78820FBF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6161" y="4724400"/>
            <a:ext cx="2918760" cy="2133600"/>
          </a:xfrm>
          <a:custGeom>
            <a:avLst/>
            <a:gdLst>
              <a:gd name="connsiteX0" fmla="*/ 0 w 2918760"/>
              <a:gd name="connsiteY0" fmla="*/ 0 h 2133600"/>
              <a:gd name="connsiteX1" fmla="*/ 2918760 w 2918760"/>
              <a:gd name="connsiteY1" fmla="*/ 0 h 2133600"/>
              <a:gd name="connsiteX2" fmla="*/ 2918760 w 2918760"/>
              <a:gd name="connsiteY2" fmla="*/ 2133600 h 2133600"/>
              <a:gd name="connsiteX3" fmla="*/ 0 w 291876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8760" h="2133600">
                <a:moveTo>
                  <a:pt x="0" y="0"/>
                </a:moveTo>
                <a:lnTo>
                  <a:pt x="2918760" y="0"/>
                </a:lnTo>
                <a:lnTo>
                  <a:pt x="2918760" y="2133600"/>
                </a:lnTo>
                <a:lnTo>
                  <a:pt x="0" y="2133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9DC4A9B8-7505-42E8-9869-F4E3740750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05144" y="3705829"/>
            <a:ext cx="2918760" cy="3152171"/>
          </a:xfrm>
          <a:custGeom>
            <a:avLst/>
            <a:gdLst>
              <a:gd name="connsiteX0" fmla="*/ 0 w 2918760"/>
              <a:gd name="connsiteY0" fmla="*/ 0 h 3152171"/>
              <a:gd name="connsiteX1" fmla="*/ 2918760 w 2918760"/>
              <a:gd name="connsiteY1" fmla="*/ 0 h 3152171"/>
              <a:gd name="connsiteX2" fmla="*/ 2918760 w 2918760"/>
              <a:gd name="connsiteY2" fmla="*/ 3152171 h 3152171"/>
              <a:gd name="connsiteX3" fmla="*/ 0 w 2918760"/>
              <a:gd name="connsiteY3" fmla="*/ 3152171 h 315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8760" h="3152171">
                <a:moveTo>
                  <a:pt x="0" y="0"/>
                </a:moveTo>
                <a:lnTo>
                  <a:pt x="2918760" y="0"/>
                </a:lnTo>
                <a:lnTo>
                  <a:pt x="2918760" y="3152171"/>
                </a:lnTo>
                <a:lnTo>
                  <a:pt x="0" y="31521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951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ECA6F622-5BFA-4F52-AEAD-DC88C6F004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7920" y="1925380"/>
            <a:ext cx="1767840" cy="3164780"/>
          </a:xfrm>
          <a:custGeom>
            <a:avLst/>
            <a:gdLst>
              <a:gd name="connsiteX0" fmla="*/ 0 w 1767840"/>
              <a:gd name="connsiteY0" fmla="*/ 0 h 3164780"/>
              <a:gd name="connsiteX1" fmla="*/ 1767840 w 1767840"/>
              <a:gd name="connsiteY1" fmla="*/ 0 h 3164780"/>
              <a:gd name="connsiteX2" fmla="*/ 1767840 w 1767840"/>
              <a:gd name="connsiteY2" fmla="*/ 3164780 h 3164780"/>
              <a:gd name="connsiteX3" fmla="*/ 0 w 1767840"/>
              <a:gd name="connsiteY3" fmla="*/ 3164780 h 316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7840" h="3164780">
                <a:moveTo>
                  <a:pt x="0" y="0"/>
                </a:moveTo>
                <a:lnTo>
                  <a:pt x="1767840" y="0"/>
                </a:lnTo>
                <a:lnTo>
                  <a:pt x="1767840" y="3164780"/>
                </a:lnTo>
                <a:lnTo>
                  <a:pt x="0" y="31647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E60DB48E-620D-4456-9A51-6BF5646562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37476" y="1458020"/>
            <a:ext cx="2245484" cy="3977580"/>
          </a:xfrm>
          <a:custGeom>
            <a:avLst/>
            <a:gdLst>
              <a:gd name="connsiteX0" fmla="*/ 0 w 2245484"/>
              <a:gd name="connsiteY0" fmla="*/ 0 h 3977580"/>
              <a:gd name="connsiteX1" fmla="*/ 2245484 w 2245484"/>
              <a:gd name="connsiteY1" fmla="*/ 0 h 3977580"/>
              <a:gd name="connsiteX2" fmla="*/ 2245484 w 2245484"/>
              <a:gd name="connsiteY2" fmla="*/ 3977580 h 3977580"/>
              <a:gd name="connsiteX3" fmla="*/ 0 w 2245484"/>
              <a:gd name="connsiteY3" fmla="*/ 3977580 h 397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5484" h="3977580">
                <a:moveTo>
                  <a:pt x="0" y="0"/>
                </a:moveTo>
                <a:lnTo>
                  <a:pt x="2245484" y="0"/>
                </a:lnTo>
                <a:lnTo>
                  <a:pt x="2245484" y="3977580"/>
                </a:lnTo>
                <a:lnTo>
                  <a:pt x="0" y="39775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5463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1AAF3E58-F885-4AAD-BD39-B7B8D0920C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1760" y="3596641"/>
            <a:ext cx="3068320" cy="2407919"/>
          </a:xfrm>
          <a:custGeom>
            <a:avLst/>
            <a:gdLst>
              <a:gd name="connsiteX0" fmla="*/ 426720 w 3068320"/>
              <a:gd name="connsiteY0" fmla="*/ 0 h 2407919"/>
              <a:gd name="connsiteX1" fmla="*/ 3068320 w 3068320"/>
              <a:gd name="connsiteY1" fmla="*/ 528320 h 2407919"/>
              <a:gd name="connsiteX2" fmla="*/ 2743200 w 3068320"/>
              <a:gd name="connsiteY2" fmla="*/ 2407919 h 2407919"/>
              <a:gd name="connsiteX3" fmla="*/ 0 w 3068320"/>
              <a:gd name="connsiteY3" fmla="*/ 1777999 h 240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8320" h="2407919">
                <a:moveTo>
                  <a:pt x="426720" y="0"/>
                </a:moveTo>
                <a:lnTo>
                  <a:pt x="3068320" y="528320"/>
                </a:lnTo>
                <a:lnTo>
                  <a:pt x="2743200" y="2407919"/>
                </a:lnTo>
                <a:lnTo>
                  <a:pt x="0" y="177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B26F31E2-A02E-4B50-B85D-9C047F9D38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995896" y="3296980"/>
            <a:ext cx="4203224" cy="2707580"/>
          </a:xfrm>
          <a:custGeom>
            <a:avLst/>
            <a:gdLst>
              <a:gd name="connsiteX0" fmla="*/ 0 w 4203224"/>
              <a:gd name="connsiteY0" fmla="*/ 0 h 2707580"/>
              <a:gd name="connsiteX1" fmla="*/ 4203224 w 4203224"/>
              <a:gd name="connsiteY1" fmla="*/ 0 h 2707580"/>
              <a:gd name="connsiteX2" fmla="*/ 4203224 w 4203224"/>
              <a:gd name="connsiteY2" fmla="*/ 2707580 h 2707580"/>
              <a:gd name="connsiteX3" fmla="*/ 0 w 4203224"/>
              <a:gd name="connsiteY3" fmla="*/ 2707580 h 270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24" h="2707580">
                <a:moveTo>
                  <a:pt x="0" y="0"/>
                </a:moveTo>
                <a:lnTo>
                  <a:pt x="4203224" y="0"/>
                </a:lnTo>
                <a:lnTo>
                  <a:pt x="4203224" y="2707580"/>
                </a:lnTo>
                <a:lnTo>
                  <a:pt x="0" y="270758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374AE13E-7F02-4631-BDBE-C221EEF12B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41919" y="3596641"/>
            <a:ext cx="3068320" cy="2407919"/>
          </a:xfrm>
          <a:custGeom>
            <a:avLst/>
            <a:gdLst>
              <a:gd name="connsiteX0" fmla="*/ 2641600 w 3068320"/>
              <a:gd name="connsiteY0" fmla="*/ 0 h 2407919"/>
              <a:gd name="connsiteX1" fmla="*/ 3068320 w 3068320"/>
              <a:gd name="connsiteY1" fmla="*/ 1777999 h 2407919"/>
              <a:gd name="connsiteX2" fmla="*/ 325120 w 3068320"/>
              <a:gd name="connsiteY2" fmla="*/ 2407919 h 2407919"/>
              <a:gd name="connsiteX3" fmla="*/ 0 w 3068320"/>
              <a:gd name="connsiteY3" fmla="*/ 528320 h 2407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8320" h="2407919">
                <a:moveTo>
                  <a:pt x="2641600" y="0"/>
                </a:moveTo>
                <a:lnTo>
                  <a:pt x="3068320" y="1777999"/>
                </a:lnTo>
                <a:lnTo>
                  <a:pt x="325120" y="2407919"/>
                </a:lnTo>
                <a:lnTo>
                  <a:pt x="0" y="5283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14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19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F1FF0D7-508C-48A6-999D-19CD684007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1999" cy="6858001"/>
          </a:xfrm>
          <a:custGeom>
            <a:avLst/>
            <a:gdLst>
              <a:gd name="connsiteX0" fmla="*/ 0 w 12191999"/>
              <a:gd name="connsiteY0" fmla="*/ 0 h 6858001"/>
              <a:gd name="connsiteX1" fmla="*/ 12191999 w 12191999"/>
              <a:gd name="connsiteY1" fmla="*/ 0 h 6858001"/>
              <a:gd name="connsiteX2" fmla="*/ 12191999 w 12191999"/>
              <a:gd name="connsiteY2" fmla="*/ 6858001 h 6858001"/>
              <a:gd name="connsiteX3" fmla="*/ 0 w 12191999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1">
                <a:moveTo>
                  <a:pt x="0" y="0"/>
                </a:moveTo>
                <a:lnTo>
                  <a:pt x="12191999" y="0"/>
                </a:lnTo>
                <a:lnTo>
                  <a:pt x="12191999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922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8992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8677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3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979120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9855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970628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938340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13887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677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003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17119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78811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09431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753572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747623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420035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37331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3122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361327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453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582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128254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563829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861248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233587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60384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456091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47136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086338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689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652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57993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51713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944872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9745120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4454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9007063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051733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C621603C-D4B1-4A8A-BA61-45CDDAB7D1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4302" y="1313410"/>
            <a:ext cx="4231180" cy="4231180"/>
          </a:xfrm>
          <a:custGeom>
            <a:avLst/>
            <a:gdLst>
              <a:gd name="connsiteX0" fmla="*/ 2115590 w 4231180"/>
              <a:gd name="connsiteY0" fmla="*/ 0 h 4231180"/>
              <a:gd name="connsiteX1" fmla="*/ 4231180 w 4231180"/>
              <a:gd name="connsiteY1" fmla="*/ 2115590 h 4231180"/>
              <a:gd name="connsiteX2" fmla="*/ 2115590 w 4231180"/>
              <a:gd name="connsiteY2" fmla="*/ 4231180 h 4231180"/>
              <a:gd name="connsiteX3" fmla="*/ 0 w 4231180"/>
              <a:gd name="connsiteY3" fmla="*/ 2115590 h 4231180"/>
              <a:gd name="connsiteX4" fmla="*/ 2115590 w 4231180"/>
              <a:gd name="connsiteY4" fmla="*/ 0 h 4231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1180" h="4231180">
                <a:moveTo>
                  <a:pt x="2115590" y="0"/>
                </a:moveTo>
                <a:cubicBezTo>
                  <a:pt x="3283998" y="0"/>
                  <a:pt x="4231180" y="947182"/>
                  <a:pt x="4231180" y="2115590"/>
                </a:cubicBezTo>
                <a:cubicBezTo>
                  <a:pt x="4231180" y="3283998"/>
                  <a:pt x="3283998" y="4231180"/>
                  <a:pt x="2115590" y="4231180"/>
                </a:cubicBezTo>
                <a:cubicBezTo>
                  <a:pt x="947182" y="4231180"/>
                  <a:pt x="0" y="3283998"/>
                  <a:pt x="0" y="2115590"/>
                </a:cubicBezTo>
                <a:cubicBezTo>
                  <a:pt x="0" y="947182"/>
                  <a:pt x="947182" y="0"/>
                  <a:pt x="211559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00235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AF30D354-1D3B-46DA-8944-D75C0B04C0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2715" y="506314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4" name="Picture Placeholder 23">
            <a:extLst>
              <a:ext uri="{FF2B5EF4-FFF2-40B4-BE49-F238E27FC236}">
                <a16:creationId xmlns="" xmlns:a16="http://schemas.microsoft.com/office/drawing/2014/main" id="{25C39F3B-0DDC-4F74-ACE9-740B7ABE5A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62715" y="2925290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95FE9749-04EE-4C1B-9FF4-E537B9E240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93851" y="-609255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0F81DE2B-8D22-4DC1-B7E0-555F07833E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3851" y="1809720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3" name="Picture Placeholder 32">
            <a:extLst>
              <a:ext uri="{FF2B5EF4-FFF2-40B4-BE49-F238E27FC236}">
                <a16:creationId xmlns="" xmlns:a16="http://schemas.microsoft.com/office/drawing/2014/main" id="{028E574C-FE60-4F30-ADFF-F9D646754A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2715" y="5344267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6" name="Picture Placeholder 35">
            <a:extLst>
              <a:ext uri="{FF2B5EF4-FFF2-40B4-BE49-F238E27FC236}">
                <a16:creationId xmlns="" xmlns:a16="http://schemas.microsoft.com/office/drawing/2014/main" id="{326503E4-BA22-458D-9DCE-1AF4DAF0997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93851" y="4228697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802875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7656A58D-F845-47D3-8CEE-A8498B2831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6360" y="3861816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ED8D98BA-A273-4BB5-AE3A-E0DD69E928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34233" y="3861816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47E5DF31-0088-4BBE-9502-C2D2553E56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2106" y="3861816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A73563B5-CEAB-4ED8-AA3B-26DA5E6DB2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89979" y="3861816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332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190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4F6E997F-81A0-4305-BCBA-CA33304D9F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3769" y="1217561"/>
            <a:ext cx="3606934" cy="3606934"/>
          </a:xfrm>
          <a:custGeom>
            <a:avLst/>
            <a:gdLst>
              <a:gd name="connsiteX0" fmla="*/ 1803467 w 3606934"/>
              <a:gd name="connsiteY0" fmla="*/ 0 h 3606934"/>
              <a:gd name="connsiteX1" fmla="*/ 3606934 w 3606934"/>
              <a:gd name="connsiteY1" fmla="*/ 1803467 h 3606934"/>
              <a:gd name="connsiteX2" fmla="*/ 1803467 w 3606934"/>
              <a:gd name="connsiteY2" fmla="*/ 3606934 h 3606934"/>
              <a:gd name="connsiteX3" fmla="*/ 0 w 3606934"/>
              <a:gd name="connsiteY3" fmla="*/ 1803467 h 3606934"/>
              <a:gd name="connsiteX4" fmla="*/ 1803467 w 3606934"/>
              <a:gd name="connsiteY4" fmla="*/ 0 h 3606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6934" h="3606934">
                <a:moveTo>
                  <a:pt x="1803467" y="0"/>
                </a:moveTo>
                <a:cubicBezTo>
                  <a:pt x="2799494" y="0"/>
                  <a:pt x="3606934" y="807440"/>
                  <a:pt x="3606934" y="1803467"/>
                </a:cubicBezTo>
                <a:cubicBezTo>
                  <a:pt x="3606934" y="2799494"/>
                  <a:pt x="2799494" y="3606934"/>
                  <a:pt x="1803467" y="3606934"/>
                </a:cubicBezTo>
                <a:cubicBezTo>
                  <a:pt x="807440" y="3606934"/>
                  <a:pt x="0" y="2799494"/>
                  <a:pt x="0" y="1803467"/>
                </a:cubicBezTo>
                <a:cubicBezTo>
                  <a:pt x="0" y="807440"/>
                  <a:pt x="807440" y="0"/>
                  <a:pt x="18034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4ACD866B-D332-4AB2-A57A-9856DC1520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46263" y="3205533"/>
            <a:ext cx="2515014" cy="2515014"/>
          </a:xfrm>
          <a:custGeom>
            <a:avLst/>
            <a:gdLst>
              <a:gd name="connsiteX0" fmla="*/ 1257507 w 2515014"/>
              <a:gd name="connsiteY0" fmla="*/ 0 h 2515014"/>
              <a:gd name="connsiteX1" fmla="*/ 2515014 w 2515014"/>
              <a:gd name="connsiteY1" fmla="*/ 1257507 h 2515014"/>
              <a:gd name="connsiteX2" fmla="*/ 1257507 w 2515014"/>
              <a:gd name="connsiteY2" fmla="*/ 2515014 h 2515014"/>
              <a:gd name="connsiteX3" fmla="*/ 0 w 2515014"/>
              <a:gd name="connsiteY3" fmla="*/ 1257507 h 2515014"/>
              <a:gd name="connsiteX4" fmla="*/ 1257507 w 2515014"/>
              <a:gd name="connsiteY4" fmla="*/ 0 h 251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5014" h="2515014">
                <a:moveTo>
                  <a:pt x="1257507" y="0"/>
                </a:moveTo>
                <a:cubicBezTo>
                  <a:pt x="1952009" y="0"/>
                  <a:pt x="2515014" y="563005"/>
                  <a:pt x="2515014" y="1257507"/>
                </a:cubicBezTo>
                <a:cubicBezTo>
                  <a:pt x="2515014" y="1952009"/>
                  <a:pt x="1952009" y="2515014"/>
                  <a:pt x="1257507" y="2515014"/>
                </a:cubicBezTo>
                <a:cubicBezTo>
                  <a:pt x="563005" y="2515014"/>
                  <a:pt x="0" y="1952009"/>
                  <a:pt x="0" y="1257507"/>
                </a:cubicBezTo>
                <a:cubicBezTo>
                  <a:pt x="0" y="563005"/>
                  <a:pt x="563005" y="0"/>
                  <a:pt x="12575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39314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0C807BB8-7649-4344-83C0-4C33B37597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3153" y="1048989"/>
            <a:ext cx="4760022" cy="4760022"/>
          </a:xfrm>
          <a:custGeom>
            <a:avLst/>
            <a:gdLst>
              <a:gd name="connsiteX0" fmla="*/ 2380011 w 4760022"/>
              <a:gd name="connsiteY0" fmla="*/ 0 h 4760022"/>
              <a:gd name="connsiteX1" fmla="*/ 4760022 w 4760022"/>
              <a:gd name="connsiteY1" fmla="*/ 2380011 h 4760022"/>
              <a:gd name="connsiteX2" fmla="*/ 2380011 w 4760022"/>
              <a:gd name="connsiteY2" fmla="*/ 4760022 h 4760022"/>
              <a:gd name="connsiteX3" fmla="*/ 0 w 4760022"/>
              <a:gd name="connsiteY3" fmla="*/ 2380011 h 4760022"/>
              <a:gd name="connsiteX4" fmla="*/ 2380011 w 4760022"/>
              <a:gd name="connsiteY4" fmla="*/ 0 h 476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0022" h="4760022">
                <a:moveTo>
                  <a:pt x="2380011" y="0"/>
                </a:moveTo>
                <a:cubicBezTo>
                  <a:pt x="3694455" y="0"/>
                  <a:pt x="4760022" y="1065567"/>
                  <a:pt x="4760022" y="2380011"/>
                </a:cubicBezTo>
                <a:cubicBezTo>
                  <a:pt x="4760022" y="3694455"/>
                  <a:pt x="3694455" y="4760022"/>
                  <a:pt x="2380011" y="4760022"/>
                </a:cubicBezTo>
                <a:cubicBezTo>
                  <a:pt x="1065567" y="4760022"/>
                  <a:pt x="0" y="3694455"/>
                  <a:pt x="0" y="2380011"/>
                </a:cubicBezTo>
                <a:cubicBezTo>
                  <a:pt x="0" y="1065567"/>
                  <a:pt x="1065567" y="0"/>
                  <a:pt x="238001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3725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="" xmlns:a16="http://schemas.microsoft.com/office/drawing/2014/main" id="{1B6C1E3E-A368-44CA-A4EE-F02AC3399C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2927" y="3628644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AD43D973-D32E-44BD-ACD7-E69E5072BB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2174" y="2957650"/>
            <a:ext cx="3287654" cy="3287654"/>
          </a:xfrm>
          <a:custGeom>
            <a:avLst/>
            <a:gdLst>
              <a:gd name="connsiteX0" fmla="*/ 1643827 w 3287654"/>
              <a:gd name="connsiteY0" fmla="*/ 0 h 3287654"/>
              <a:gd name="connsiteX1" fmla="*/ 3287654 w 3287654"/>
              <a:gd name="connsiteY1" fmla="*/ 1643827 h 3287654"/>
              <a:gd name="connsiteX2" fmla="*/ 1643827 w 3287654"/>
              <a:gd name="connsiteY2" fmla="*/ 3287654 h 3287654"/>
              <a:gd name="connsiteX3" fmla="*/ 0 w 3287654"/>
              <a:gd name="connsiteY3" fmla="*/ 1643827 h 3287654"/>
              <a:gd name="connsiteX4" fmla="*/ 1643827 w 3287654"/>
              <a:gd name="connsiteY4" fmla="*/ 0 h 328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7654" h="3287654">
                <a:moveTo>
                  <a:pt x="1643827" y="0"/>
                </a:moveTo>
                <a:cubicBezTo>
                  <a:pt x="2551688" y="0"/>
                  <a:pt x="3287654" y="735966"/>
                  <a:pt x="3287654" y="1643827"/>
                </a:cubicBezTo>
                <a:cubicBezTo>
                  <a:pt x="3287654" y="2551688"/>
                  <a:pt x="2551688" y="3287654"/>
                  <a:pt x="1643827" y="3287654"/>
                </a:cubicBezTo>
                <a:cubicBezTo>
                  <a:pt x="735966" y="3287654"/>
                  <a:pt x="0" y="2551688"/>
                  <a:pt x="0" y="1643827"/>
                </a:cubicBezTo>
                <a:cubicBezTo>
                  <a:pt x="0" y="735966"/>
                  <a:pt x="735966" y="0"/>
                  <a:pt x="164382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B592359E-F795-473A-AA69-BC89AB7005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43410" y="3628643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6031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54C91427-D008-4533-B0AD-9D0A39951C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94158" y="1164193"/>
            <a:ext cx="1767510" cy="1767510"/>
          </a:xfrm>
          <a:custGeom>
            <a:avLst/>
            <a:gdLst>
              <a:gd name="connsiteX0" fmla="*/ 883755 w 1767510"/>
              <a:gd name="connsiteY0" fmla="*/ 0 h 1767510"/>
              <a:gd name="connsiteX1" fmla="*/ 1767510 w 1767510"/>
              <a:gd name="connsiteY1" fmla="*/ 883755 h 1767510"/>
              <a:gd name="connsiteX2" fmla="*/ 883755 w 1767510"/>
              <a:gd name="connsiteY2" fmla="*/ 1767510 h 1767510"/>
              <a:gd name="connsiteX3" fmla="*/ 0 w 1767510"/>
              <a:gd name="connsiteY3" fmla="*/ 883755 h 1767510"/>
              <a:gd name="connsiteX4" fmla="*/ 883755 w 1767510"/>
              <a:gd name="connsiteY4" fmla="*/ 0 h 176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510" h="1767510">
                <a:moveTo>
                  <a:pt x="883755" y="0"/>
                </a:moveTo>
                <a:cubicBezTo>
                  <a:pt x="1371839" y="0"/>
                  <a:pt x="1767510" y="395671"/>
                  <a:pt x="1767510" y="883755"/>
                </a:cubicBezTo>
                <a:cubicBezTo>
                  <a:pt x="1767510" y="1371839"/>
                  <a:pt x="1371839" y="1767510"/>
                  <a:pt x="883755" y="1767510"/>
                </a:cubicBezTo>
                <a:cubicBezTo>
                  <a:pt x="395671" y="1767510"/>
                  <a:pt x="0" y="1371839"/>
                  <a:pt x="0" y="883755"/>
                </a:cubicBezTo>
                <a:cubicBezTo>
                  <a:pt x="0" y="395671"/>
                  <a:pt x="395671" y="0"/>
                  <a:pt x="88375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C8A74495-4BA9-4EF9-A20F-41CD4E4E86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38494" y="790440"/>
            <a:ext cx="2515014" cy="2515014"/>
          </a:xfrm>
          <a:custGeom>
            <a:avLst/>
            <a:gdLst>
              <a:gd name="connsiteX0" fmla="*/ 1257507 w 2515014"/>
              <a:gd name="connsiteY0" fmla="*/ 0 h 2515014"/>
              <a:gd name="connsiteX1" fmla="*/ 2515014 w 2515014"/>
              <a:gd name="connsiteY1" fmla="*/ 1257507 h 2515014"/>
              <a:gd name="connsiteX2" fmla="*/ 1257507 w 2515014"/>
              <a:gd name="connsiteY2" fmla="*/ 2515014 h 2515014"/>
              <a:gd name="connsiteX3" fmla="*/ 0 w 2515014"/>
              <a:gd name="connsiteY3" fmla="*/ 1257507 h 2515014"/>
              <a:gd name="connsiteX4" fmla="*/ 1257507 w 2515014"/>
              <a:gd name="connsiteY4" fmla="*/ 0 h 2515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5014" h="2515014">
                <a:moveTo>
                  <a:pt x="1257507" y="0"/>
                </a:moveTo>
                <a:cubicBezTo>
                  <a:pt x="1952009" y="0"/>
                  <a:pt x="2515014" y="563005"/>
                  <a:pt x="2515014" y="1257507"/>
                </a:cubicBezTo>
                <a:cubicBezTo>
                  <a:pt x="2515014" y="1952009"/>
                  <a:pt x="1952009" y="2515014"/>
                  <a:pt x="1257507" y="2515014"/>
                </a:cubicBezTo>
                <a:cubicBezTo>
                  <a:pt x="563005" y="2515014"/>
                  <a:pt x="0" y="1952009"/>
                  <a:pt x="0" y="1257507"/>
                </a:cubicBezTo>
                <a:cubicBezTo>
                  <a:pt x="0" y="563005"/>
                  <a:pt x="563005" y="0"/>
                  <a:pt x="125750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="" xmlns:a16="http://schemas.microsoft.com/office/drawing/2014/main" id="{9DC09017-2114-4793-A2BC-0C5A7EB201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60245" y="1164192"/>
            <a:ext cx="1767510" cy="1767510"/>
          </a:xfrm>
          <a:custGeom>
            <a:avLst/>
            <a:gdLst>
              <a:gd name="connsiteX0" fmla="*/ 883755 w 1767510"/>
              <a:gd name="connsiteY0" fmla="*/ 0 h 1767510"/>
              <a:gd name="connsiteX1" fmla="*/ 1767510 w 1767510"/>
              <a:gd name="connsiteY1" fmla="*/ 883755 h 1767510"/>
              <a:gd name="connsiteX2" fmla="*/ 883755 w 1767510"/>
              <a:gd name="connsiteY2" fmla="*/ 1767510 h 1767510"/>
              <a:gd name="connsiteX3" fmla="*/ 0 w 1767510"/>
              <a:gd name="connsiteY3" fmla="*/ 883755 h 1767510"/>
              <a:gd name="connsiteX4" fmla="*/ 883755 w 1767510"/>
              <a:gd name="connsiteY4" fmla="*/ 0 h 1767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7510" h="1767510">
                <a:moveTo>
                  <a:pt x="883755" y="0"/>
                </a:moveTo>
                <a:cubicBezTo>
                  <a:pt x="1371839" y="0"/>
                  <a:pt x="1767510" y="395671"/>
                  <a:pt x="1767510" y="883755"/>
                </a:cubicBezTo>
                <a:cubicBezTo>
                  <a:pt x="1767510" y="1371839"/>
                  <a:pt x="1371839" y="1767510"/>
                  <a:pt x="883755" y="1767510"/>
                </a:cubicBezTo>
                <a:cubicBezTo>
                  <a:pt x="395671" y="1767510"/>
                  <a:pt x="0" y="1371839"/>
                  <a:pt x="0" y="883755"/>
                </a:cubicBezTo>
                <a:cubicBezTo>
                  <a:pt x="0" y="395671"/>
                  <a:pt x="395671" y="0"/>
                  <a:pt x="88375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667021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BAD1B827-5E02-40D9-A985-B7411F0A32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614" y="3617305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3C0206F0-B3AB-47A9-A8B8-2CFE7A7EA3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58795" y="3429000"/>
            <a:ext cx="2322274" cy="2322274"/>
          </a:xfrm>
          <a:custGeom>
            <a:avLst/>
            <a:gdLst>
              <a:gd name="connsiteX0" fmla="*/ 1161137 w 2322274"/>
              <a:gd name="connsiteY0" fmla="*/ 0 h 2322274"/>
              <a:gd name="connsiteX1" fmla="*/ 2322274 w 2322274"/>
              <a:gd name="connsiteY1" fmla="*/ 1161137 h 2322274"/>
              <a:gd name="connsiteX2" fmla="*/ 1161137 w 2322274"/>
              <a:gd name="connsiteY2" fmla="*/ 2322274 h 2322274"/>
              <a:gd name="connsiteX3" fmla="*/ 0 w 2322274"/>
              <a:gd name="connsiteY3" fmla="*/ 1161137 h 2322274"/>
              <a:gd name="connsiteX4" fmla="*/ 1161137 w 2322274"/>
              <a:gd name="connsiteY4" fmla="*/ 0 h 232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2274" h="2322274">
                <a:moveTo>
                  <a:pt x="1161137" y="0"/>
                </a:moveTo>
                <a:cubicBezTo>
                  <a:pt x="1802415" y="0"/>
                  <a:pt x="2322274" y="519859"/>
                  <a:pt x="2322274" y="1161137"/>
                </a:cubicBezTo>
                <a:cubicBezTo>
                  <a:pt x="2322274" y="1802415"/>
                  <a:pt x="1802415" y="2322274"/>
                  <a:pt x="1161137" y="2322274"/>
                </a:cubicBezTo>
                <a:cubicBezTo>
                  <a:pt x="519859" y="2322274"/>
                  <a:pt x="0" y="1802415"/>
                  <a:pt x="0" y="1161137"/>
                </a:cubicBezTo>
                <a:cubicBezTo>
                  <a:pt x="0" y="519859"/>
                  <a:pt x="519859" y="0"/>
                  <a:pt x="11611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D58C24FF-4A71-4466-AA07-CA49ACCA3F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8587" y="3617304"/>
            <a:ext cx="1945662" cy="1945662"/>
          </a:xfrm>
          <a:custGeom>
            <a:avLst/>
            <a:gdLst>
              <a:gd name="connsiteX0" fmla="*/ 972831 w 1945662"/>
              <a:gd name="connsiteY0" fmla="*/ 0 h 1945662"/>
              <a:gd name="connsiteX1" fmla="*/ 1945662 w 1945662"/>
              <a:gd name="connsiteY1" fmla="*/ 972831 h 1945662"/>
              <a:gd name="connsiteX2" fmla="*/ 972831 w 1945662"/>
              <a:gd name="connsiteY2" fmla="*/ 1945662 h 1945662"/>
              <a:gd name="connsiteX3" fmla="*/ 0 w 1945662"/>
              <a:gd name="connsiteY3" fmla="*/ 972831 h 1945662"/>
              <a:gd name="connsiteX4" fmla="*/ 972831 w 1945662"/>
              <a:gd name="connsiteY4" fmla="*/ 0 h 194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5662" h="1945662">
                <a:moveTo>
                  <a:pt x="972831" y="0"/>
                </a:moveTo>
                <a:cubicBezTo>
                  <a:pt x="1510111" y="0"/>
                  <a:pt x="1945662" y="435551"/>
                  <a:pt x="1945662" y="972831"/>
                </a:cubicBezTo>
                <a:cubicBezTo>
                  <a:pt x="1945662" y="1510111"/>
                  <a:pt x="1510111" y="1945662"/>
                  <a:pt x="972831" y="1945662"/>
                </a:cubicBezTo>
                <a:cubicBezTo>
                  <a:pt x="435551" y="1945662"/>
                  <a:pt x="0" y="1510111"/>
                  <a:pt x="0" y="972831"/>
                </a:cubicBezTo>
                <a:cubicBezTo>
                  <a:pt x="0" y="435551"/>
                  <a:pt x="435551" y="0"/>
                  <a:pt x="97283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201F204F-15D5-44F9-8B64-BFA13C86F2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6484" y="3429000"/>
            <a:ext cx="2322274" cy="2322274"/>
          </a:xfrm>
          <a:custGeom>
            <a:avLst/>
            <a:gdLst>
              <a:gd name="connsiteX0" fmla="*/ 1161137 w 2322274"/>
              <a:gd name="connsiteY0" fmla="*/ 0 h 2322274"/>
              <a:gd name="connsiteX1" fmla="*/ 2322274 w 2322274"/>
              <a:gd name="connsiteY1" fmla="*/ 1161137 h 2322274"/>
              <a:gd name="connsiteX2" fmla="*/ 1161137 w 2322274"/>
              <a:gd name="connsiteY2" fmla="*/ 2322274 h 2322274"/>
              <a:gd name="connsiteX3" fmla="*/ 0 w 2322274"/>
              <a:gd name="connsiteY3" fmla="*/ 1161137 h 2322274"/>
              <a:gd name="connsiteX4" fmla="*/ 1161137 w 2322274"/>
              <a:gd name="connsiteY4" fmla="*/ 0 h 232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2274" h="2322274">
                <a:moveTo>
                  <a:pt x="1161137" y="0"/>
                </a:moveTo>
                <a:cubicBezTo>
                  <a:pt x="1802415" y="0"/>
                  <a:pt x="2322274" y="519859"/>
                  <a:pt x="2322274" y="1161137"/>
                </a:cubicBezTo>
                <a:cubicBezTo>
                  <a:pt x="2322274" y="1802415"/>
                  <a:pt x="1802415" y="2322274"/>
                  <a:pt x="1161137" y="2322274"/>
                </a:cubicBezTo>
                <a:cubicBezTo>
                  <a:pt x="519859" y="2322274"/>
                  <a:pt x="0" y="1802415"/>
                  <a:pt x="0" y="1161137"/>
                </a:cubicBezTo>
                <a:cubicBezTo>
                  <a:pt x="0" y="519859"/>
                  <a:pt x="519859" y="0"/>
                  <a:pt x="116113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724129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8B48D74C-92C0-4008-94F5-91EF9D0979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08205" y="1149544"/>
            <a:ext cx="4687795" cy="2080549"/>
          </a:xfrm>
          <a:custGeom>
            <a:avLst/>
            <a:gdLst>
              <a:gd name="connsiteX0" fmla="*/ 346765 w 4687795"/>
              <a:gd name="connsiteY0" fmla="*/ 0 h 2080549"/>
              <a:gd name="connsiteX1" fmla="*/ 4341030 w 4687795"/>
              <a:gd name="connsiteY1" fmla="*/ 0 h 2080549"/>
              <a:gd name="connsiteX2" fmla="*/ 4687795 w 4687795"/>
              <a:gd name="connsiteY2" fmla="*/ 346765 h 2080549"/>
              <a:gd name="connsiteX3" fmla="*/ 4687795 w 4687795"/>
              <a:gd name="connsiteY3" fmla="*/ 1733784 h 2080549"/>
              <a:gd name="connsiteX4" fmla="*/ 4341030 w 4687795"/>
              <a:gd name="connsiteY4" fmla="*/ 2080549 h 2080549"/>
              <a:gd name="connsiteX5" fmla="*/ 346765 w 4687795"/>
              <a:gd name="connsiteY5" fmla="*/ 2080549 h 2080549"/>
              <a:gd name="connsiteX6" fmla="*/ 0 w 4687795"/>
              <a:gd name="connsiteY6" fmla="*/ 1733784 h 2080549"/>
              <a:gd name="connsiteX7" fmla="*/ 0 w 4687795"/>
              <a:gd name="connsiteY7" fmla="*/ 346765 h 2080549"/>
              <a:gd name="connsiteX8" fmla="*/ 346765 w 4687795"/>
              <a:gd name="connsiteY8" fmla="*/ 0 h 208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7795" h="2080549">
                <a:moveTo>
                  <a:pt x="346765" y="0"/>
                </a:moveTo>
                <a:lnTo>
                  <a:pt x="4341030" y="0"/>
                </a:lnTo>
                <a:cubicBezTo>
                  <a:pt x="4532543" y="0"/>
                  <a:pt x="4687795" y="155252"/>
                  <a:pt x="4687795" y="346765"/>
                </a:cubicBezTo>
                <a:lnTo>
                  <a:pt x="4687795" y="1733784"/>
                </a:lnTo>
                <a:cubicBezTo>
                  <a:pt x="4687795" y="1925297"/>
                  <a:pt x="4532543" y="2080549"/>
                  <a:pt x="4341030" y="2080549"/>
                </a:cubicBezTo>
                <a:lnTo>
                  <a:pt x="346765" y="2080549"/>
                </a:lnTo>
                <a:cubicBezTo>
                  <a:pt x="155252" y="2080549"/>
                  <a:pt x="0" y="1925297"/>
                  <a:pt x="0" y="1733784"/>
                </a:cubicBezTo>
                <a:lnTo>
                  <a:pt x="0" y="346765"/>
                </a:lnTo>
                <a:cubicBezTo>
                  <a:pt x="0" y="155252"/>
                  <a:pt x="155252" y="0"/>
                  <a:pt x="34676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="" xmlns:a16="http://schemas.microsoft.com/office/drawing/2014/main" id="{37328D25-0D00-4C9C-9B66-4FC8D0A33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08204" y="3536823"/>
            <a:ext cx="4687795" cy="2080549"/>
          </a:xfrm>
          <a:custGeom>
            <a:avLst/>
            <a:gdLst>
              <a:gd name="connsiteX0" fmla="*/ 346765 w 4687795"/>
              <a:gd name="connsiteY0" fmla="*/ 0 h 2080549"/>
              <a:gd name="connsiteX1" fmla="*/ 4341030 w 4687795"/>
              <a:gd name="connsiteY1" fmla="*/ 0 h 2080549"/>
              <a:gd name="connsiteX2" fmla="*/ 4687795 w 4687795"/>
              <a:gd name="connsiteY2" fmla="*/ 346765 h 2080549"/>
              <a:gd name="connsiteX3" fmla="*/ 4687795 w 4687795"/>
              <a:gd name="connsiteY3" fmla="*/ 1733784 h 2080549"/>
              <a:gd name="connsiteX4" fmla="*/ 4341030 w 4687795"/>
              <a:gd name="connsiteY4" fmla="*/ 2080549 h 2080549"/>
              <a:gd name="connsiteX5" fmla="*/ 346765 w 4687795"/>
              <a:gd name="connsiteY5" fmla="*/ 2080549 h 2080549"/>
              <a:gd name="connsiteX6" fmla="*/ 0 w 4687795"/>
              <a:gd name="connsiteY6" fmla="*/ 1733784 h 2080549"/>
              <a:gd name="connsiteX7" fmla="*/ 0 w 4687795"/>
              <a:gd name="connsiteY7" fmla="*/ 346765 h 2080549"/>
              <a:gd name="connsiteX8" fmla="*/ 346765 w 4687795"/>
              <a:gd name="connsiteY8" fmla="*/ 0 h 208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7795" h="2080549">
                <a:moveTo>
                  <a:pt x="346765" y="0"/>
                </a:moveTo>
                <a:lnTo>
                  <a:pt x="4341030" y="0"/>
                </a:lnTo>
                <a:cubicBezTo>
                  <a:pt x="4532543" y="0"/>
                  <a:pt x="4687795" y="155252"/>
                  <a:pt x="4687795" y="346765"/>
                </a:cubicBezTo>
                <a:lnTo>
                  <a:pt x="4687795" y="1733784"/>
                </a:lnTo>
                <a:cubicBezTo>
                  <a:pt x="4687795" y="1925297"/>
                  <a:pt x="4532543" y="2080549"/>
                  <a:pt x="4341030" y="2080549"/>
                </a:cubicBezTo>
                <a:lnTo>
                  <a:pt x="346765" y="2080549"/>
                </a:lnTo>
                <a:cubicBezTo>
                  <a:pt x="155252" y="2080549"/>
                  <a:pt x="0" y="1925297"/>
                  <a:pt x="0" y="1733784"/>
                </a:cubicBezTo>
                <a:lnTo>
                  <a:pt x="0" y="346765"/>
                </a:lnTo>
                <a:cubicBezTo>
                  <a:pt x="0" y="155252"/>
                  <a:pt x="155252" y="0"/>
                  <a:pt x="34676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91525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/>
          <p:cNvSpPr>
            <a:spLocks noGrp="1"/>
          </p:cNvSpPr>
          <p:nvPr>
            <p:ph type="pic" sz="quarter" idx="10"/>
          </p:nvPr>
        </p:nvSpPr>
        <p:spPr>
          <a:xfrm>
            <a:off x="9369030" y="973720"/>
            <a:ext cx="2233914" cy="2233914"/>
          </a:xfrm>
          <a:custGeom>
            <a:avLst/>
            <a:gdLst>
              <a:gd name="connsiteX0" fmla="*/ 372326 w 2233914"/>
              <a:gd name="connsiteY0" fmla="*/ 0 h 2233914"/>
              <a:gd name="connsiteX1" fmla="*/ 1861588 w 2233914"/>
              <a:gd name="connsiteY1" fmla="*/ 0 h 2233914"/>
              <a:gd name="connsiteX2" fmla="*/ 2233914 w 2233914"/>
              <a:gd name="connsiteY2" fmla="*/ 372326 h 2233914"/>
              <a:gd name="connsiteX3" fmla="*/ 2233914 w 2233914"/>
              <a:gd name="connsiteY3" fmla="*/ 1861588 h 2233914"/>
              <a:gd name="connsiteX4" fmla="*/ 1861588 w 2233914"/>
              <a:gd name="connsiteY4" fmla="*/ 2233914 h 2233914"/>
              <a:gd name="connsiteX5" fmla="*/ 372326 w 2233914"/>
              <a:gd name="connsiteY5" fmla="*/ 2233914 h 2233914"/>
              <a:gd name="connsiteX6" fmla="*/ 0 w 2233914"/>
              <a:gd name="connsiteY6" fmla="*/ 1861588 h 2233914"/>
              <a:gd name="connsiteX7" fmla="*/ 0 w 2233914"/>
              <a:gd name="connsiteY7" fmla="*/ 372326 h 2233914"/>
              <a:gd name="connsiteX8" fmla="*/ 372326 w 2233914"/>
              <a:gd name="connsiteY8" fmla="*/ 0 h 223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3914" h="2233914">
                <a:moveTo>
                  <a:pt x="372326" y="0"/>
                </a:moveTo>
                <a:lnTo>
                  <a:pt x="1861588" y="0"/>
                </a:lnTo>
                <a:cubicBezTo>
                  <a:pt x="2067218" y="0"/>
                  <a:pt x="2233914" y="166696"/>
                  <a:pt x="2233914" y="372326"/>
                </a:cubicBezTo>
                <a:lnTo>
                  <a:pt x="2233914" y="1861588"/>
                </a:lnTo>
                <a:cubicBezTo>
                  <a:pt x="2233914" y="2067218"/>
                  <a:pt x="2067218" y="2233914"/>
                  <a:pt x="1861588" y="2233914"/>
                </a:cubicBezTo>
                <a:lnTo>
                  <a:pt x="372326" y="2233914"/>
                </a:lnTo>
                <a:cubicBezTo>
                  <a:pt x="166696" y="2233914"/>
                  <a:pt x="0" y="2067218"/>
                  <a:pt x="0" y="1861588"/>
                </a:cubicBezTo>
                <a:lnTo>
                  <a:pt x="0" y="372326"/>
                </a:lnTo>
                <a:cubicBezTo>
                  <a:pt x="0" y="166696"/>
                  <a:pt x="166696" y="0"/>
                  <a:pt x="372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1"/>
          </p:nvPr>
        </p:nvSpPr>
        <p:spPr>
          <a:xfrm>
            <a:off x="6852164" y="3465168"/>
            <a:ext cx="2233914" cy="2233914"/>
          </a:xfrm>
          <a:custGeom>
            <a:avLst/>
            <a:gdLst>
              <a:gd name="connsiteX0" fmla="*/ 372326 w 2233914"/>
              <a:gd name="connsiteY0" fmla="*/ 0 h 2233914"/>
              <a:gd name="connsiteX1" fmla="*/ 1861588 w 2233914"/>
              <a:gd name="connsiteY1" fmla="*/ 0 h 2233914"/>
              <a:gd name="connsiteX2" fmla="*/ 2233914 w 2233914"/>
              <a:gd name="connsiteY2" fmla="*/ 372326 h 2233914"/>
              <a:gd name="connsiteX3" fmla="*/ 2233914 w 2233914"/>
              <a:gd name="connsiteY3" fmla="*/ 1861588 h 2233914"/>
              <a:gd name="connsiteX4" fmla="*/ 1861588 w 2233914"/>
              <a:gd name="connsiteY4" fmla="*/ 2233914 h 2233914"/>
              <a:gd name="connsiteX5" fmla="*/ 372326 w 2233914"/>
              <a:gd name="connsiteY5" fmla="*/ 2233914 h 2233914"/>
              <a:gd name="connsiteX6" fmla="*/ 0 w 2233914"/>
              <a:gd name="connsiteY6" fmla="*/ 1861588 h 2233914"/>
              <a:gd name="connsiteX7" fmla="*/ 0 w 2233914"/>
              <a:gd name="connsiteY7" fmla="*/ 372326 h 2233914"/>
              <a:gd name="connsiteX8" fmla="*/ 372326 w 2233914"/>
              <a:gd name="connsiteY8" fmla="*/ 0 h 223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3914" h="2233914">
                <a:moveTo>
                  <a:pt x="372326" y="0"/>
                </a:moveTo>
                <a:lnTo>
                  <a:pt x="1861588" y="0"/>
                </a:lnTo>
                <a:cubicBezTo>
                  <a:pt x="2067218" y="0"/>
                  <a:pt x="2233914" y="166696"/>
                  <a:pt x="2233914" y="372326"/>
                </a:cubicBezTo>
                <a:lnTo>
                  <a:pt x="2233914" y="1861588"/>
                </a:lnTo>
                <a:cubicBezTo>
                  <a:pt x="2233914" y="2067218"/>
                  <a:pt x="2067218" y="2233914"/>
                  <a:pt x="1861588" y="2233914"/>
                </a:cubicBezTo>
                <a:lnTo>
                  <a:pt x="372326" y="2233914"/>
                </a:lnTo>
                <a:cubicBezTo>
                  <a:pt x="166696" y="2233914"/>
                  <a:pt x="0" y="2067218"/>
                  <a:pt x="0" y="1861588"/>
                </a:cubicBezTo>
                <a:lnTo>
                  <a:pt x="0" y="372326"/>
                </a:lnTo>
                <a:cubicBezTo>
                  <a:pt x="0" y="166696"/>
                  <a:pt x="166696" y="0"/>
                  <a:pt x="372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12"/>
          </p:nvPr>
        </p:nvSpPr>
        <p:spPr>
          <a:xfrm>
            <a:off x="9369030" y="3465168"/>
            <a:ext cx="2233914" cy="2233914"/>
          </a:xfrm>
          <a:custGeom>
            <a:avLst/>
            <a:gdLst>
              <a:gd name="connsiteX0" fmla="*/ 372326 w 2233914"/>
              <a:gd name="connsiteY0" fmla="*/ 0 h 2233914"/>
              <a:gd name="connsiteX1" fmla="*/ 1861588 w 2233914"/>
              <a:gd name="connsiteY1" fmla="*/ 0 h 2233914"/>
              <a:gd name="connsiteX2" fmla="*/ 2233914 w 2233914"/>
              <a:gd name="connsiteY2" fmla="*/ 372326 h 2233914"/>
              <a:gd name="connsiteX3" fmla="*/ 2233914 w 2233914"/>
              <a:gd name="connsiteY3" fmla="*/ 1861588 h 2233914"/>
              <a:gd name="connsiteX4" fmla="*/ 1861588 w 2233914"/>
              <a:gd name="connsiteY4" fmla="*/ 2233914 h 2233914"/>
              <a:gd name="connsiteX5" fmla="*/ 372326 w 2233914"/>
              <a:gd name="connsiteY5" fmla="*/ 2233914 h 2233914"/>
              <a:gd name="connsiteX6" fmla="*/ 0 w 2233914"/>
              <a:gd name="connsiteY6" fmla="*/ 1861588 h 2233914"/>
              <a:gd name="connsiteX7" fmla="*/ 0 w 2233914"/>
              <a:gd name="connsiteY7" fmla="*/ 372326 h 2233914"/>
              <a:gd name="connsiteX8" fmla="*/ 372326 w 2233914"/>
              <a:gd name="connsiteY8" fmla="*/ 0 h 2233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33914" h="2233914">
                <a:moveTo>
                  <a:pt x="372326" y="0"/>
                </a:moveTo>
                <a:lnTo>
                  <a:pt x="1861588" y="0"/>
                </a:lnTo>
                <a:cubicBezTo>
                  <a:pt x="2067218" y="0"/>
                  <a:pt x="2233914" y="166696"/>
                  <a:pt x="2233914" y="372326"/>
                </a:cubicBezTo>
                <a:lnTo>
                  <a:pt x="2233914" y="1861588"/>
                </a:lnTo>
                <a:cubicBezTo>
                  <a:pt x="2233914" y="2067218"/>
                  <a:pt x="2067218" y="2233914"/>
                  <a:pt x="1861588" y="2233914"/>
                </a:cubicBezTo>
                <a:lnTo>
                  <a:pt x="372326" y="2233914"/>
                </a:lnTo>
                <a:cubicBezTo>
                  <a:pt x="166696" y="2233914"/>
                  <a:pt x="0" y="2067218"/>
                  <a:pt x="0" y="1861588"/>
                </a:cubicBezTo>
                <a:lnTo>
                  <a:pt x="0" y="372326"/>
                </a:lnTo>
                <a:cubicBezTo>
                  <a:pt x="0" y="166696"/>
                  <a:pt x="166696" y="0"/>
                  <a:pt x="37232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01859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624985" y="-1496028"/>
            <a:ext cx="2905294" cy="4917793"/>
          </a:xfrm>
          <a:custGeom>
            <a:avLst/>
            <a:gdLst>
              <a:gd name="connsiteX0" fmla="*/ 484225 w 2905294"/>
              <a:gd name="connsiteY0" fmla="*/ 0 h 4917793"/>
              <a:gd name="connsiteX1" fmla="*/ 2421069 w 2905294"/>
              <a:gd name="connsiteY1" fmla="*/ 0 h 4917793"/>
              <a:gd name="connsiteX2" fmla="*/ 2905294 w 2905294"/>
              <a:gd name="connsiteY2" fmla="*/ 484225 h 4917793"/>
              <a:gd name="connsiteX3" fmla="*/ 2905294 w 2905294"/>
              <a:gd name="connsiteY3" fmla="*/ 484225 h 4917793"/>
              <a:gd name="connsiteX4" fmla="*/ 2905294 w 2905294"/>
              <a:gd name="connsiteY4" fmla="*/ 4433568 h 4917793"/>
              <a:gd name="connsiteX5" fmla="*/ 2421069 w 2905294"/>
              <a:gd name="connsiteY5" fmla="*/ 4917793 h 4917793"/>
              <a:gd name="connsiteX6" fmla="*/ 484225 w 2905294"/>
              <a:gd name="connsiteY6" fmla="*/ 4917793 h 4917793"/>
              <a:gd name="connsiteX7" fmla="*/ 386637 w 2905294"/>
              <a:gd name="connsiteY7" fmla="*/ 4907955 h 4917793"/>
              <a:gd name="connsiteX8" fmla="*/ 0 w 2905294"/>
              <a:gd name="connsiteY8" fmla="*/ 4433568 h 4917793"/>
              <a:gd name="connsiteX9" fmla="*/ 0 w 2905294"/>
              <a:gd name="connsiteY9" fmla="*/ 484225 h 4917793"/>
              <a:gd name="connsiteX10" fmla="*/ 484225 w 2905294"/>
              <a:gd name="connsiteY10" fmla="*/ 0 h 49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5294" h="4917793">
                <a:moveTo>
                  <a:pt x="484225" y="0"/>
                </a:moveTo>
                <a:lnTo>
                  <a:pt x="2421069" y="0"/>
                </a:lnTo>
                <a:cubicBezTo>
                  <a:pt x="2688499" y="0"/>
                  <a:pt x="2905294" y="216795"/>
                  <a:pt x="2905294" y="484225"/>
                </a:cubicBezTo>
                <a:lnTo>
                  <a:pt x="2905294" y="484225"/>
                </a:lnTo>
                <a:lnTo>
                  <a:pt x="2905294" y="4433568"/>
                </a:lnTo>
                <a:cubicBezTo>
                  <a:pt x="2905294" y="4700998"/>
                  <a:pt x="2688499" y="4917793"/>
                  <a:pt x="2421069" y="4917793"/>
                </a:cubicBezTo>
                <a:lnTo>
                  <a:pt x="484225" y="4917793"/>
                </a:lnTo>
                <a:cubicBezTo>
                  <a:pt x="450796" y="4917793"/>
                  <a:pt x="418159" y="4914406"/>
                  <a:pt x="386637" y="4907955"/>
                </a:cubicBezTo>
                <a:cubicBezTo>
                  <a:pt x="165984" y="4862803"/>
                  <a:pt x="0" y="4667569"/>
                  <a:pt x="0" y="4433568"/>
                </a:cubicBezTo>
                <a:lnTo>
                  <a:pt x="0" y="484225"/>
                </a:lnTo>
                <a:cubicBezTo>
                  <a:pt x="0" y="216795"/>
                  <a:pt x="216795" y="0"/>
                  <a:pt x="4842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3807998" y="970101"/>
            <a:ext cx="2905294" cy="4917793"/>
          </a:xfrm>
          <a:custGeom>
            <a:avLst/>
            <a:gdLst>
              <a:gd name="connsiteX0" fmla="*/ 484225 w 2905294"/>
              <a:gd name="connsiteY0" fmla="*/ 0 h 4917793"/>
              <a:gd name="connsiteX1" fmla="*/ 2421069 w 2905294"/>
              <a:gd name="connsiteY1" fmla="*/ 0 h 4917793"/>
              <a:gd name="connsiteX2" fmla="*/ 2905294 w 2905294"/>
              <a:gd name="connsiteY2" fmla="*/ 484225 h 4917793"/>
              <a:gd name="connsiteX3" fmla="*/ 2905294 w 2905294"/>
              <a:gd name="connsiteY3" fmla="*/ 484225 h 4917793"/>
              <a:gd name="connsiteX4" fmla="*/ 2905294 w 2905294"/>
              <a:gd name="connsiteY4" fmla="*/ 4433568 h 4917793"/>
              <a:gd name="connsiteX5" fmla="*/ 2421069 w 2905294"/>
              <a:gd name="connsiteY5" fmla="*/ 4917793 h 4917793"/>
              <a:gd name="connsiteX6" fmla="*/ 484225 w 2905294"/>
              <a:gd name="connsiteY6" fmla="*/ 4917793 h 4917793"/>
              <a:gd name="connsiteX7" fmla="*/ 0 w 2905294"/>
              <a:gd name="connsiteY7" fmla="*/ 4433568 h 4917793"/>
              <a:gd name="connsiteX8" fmla="*/ 0 w 2905294"/>
              <a:gd name="connsiteY8" fmla="*/ 484225 h 4917793"/>
              <a:gd name="connsiteX9" fmla="*/ 0 w 2905294"/>
              <a:gd name="connsiteY9" fmla="*/ 484225 h 4917793"/>
              <a:gd name="connsiteX10" fmla="*/ 484225 w 2905294"/>
              <a:gd name="connsiteY10" fmla="*/ 0 h 491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05294" h="4917793">
                <a:moveTo>
                  <a:pt x="484225" y="0"/>
                </a:moveTo>
                <a:lnTo>
                  <a:pt x="2421069" y="0"/>
                </a:lnTo>
                <a:cubicBezTo>
                  <a:pt x="2688499" y="0"/>
                  <a:pt x="2905294" y="216795"/>
                  <a:pt x="2905294" y="484225"/>
                </a:cubicBezTo>
                <a:lnTo>
                  <a:pt x="2905294" y="484225"/>
                </a:lnTo>
                <a:lnTo>
                  <a:pt x="2905294" y="4433568"/>
                </a:lnTo>
                <a:cubicBezTo>
                  <a:pt x="2905294" y="4700998"/>
                  <a:pt x="2688499" y="4917793"/>
                  <a:pt x="2421069" y="4917793"/>
                </a:cubicBezTo>
                <a:lnTo>
                  <a:pt x="484225" y="4917793"/>
                </a:lnTo>
                <a:cubicBezTo>
                  <a:pt x="216795" y="4917793"/>
                  <a:pt x="0" y="4700998"/>
                  <a:pt x="0" y="4433568"/>
                </a:cubicBezTo>
                <a:lnTo>
                  <a:pt x="0" y="484225"/>
                </a:lnTo>
                <a:lnTo>
                  <a:pt x="0" y="484225"/>
                </a:lnTo>
                <a:cubicBezTo>
                  <a:pt x="0" y="216795"/>
                  <a:pt x="216795" y="0"/>
                  <a:pt x="4842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478846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5422913" y="1752492"/>
            <a:ext cx="2850787" cy="2850787"/>
          </a:xfrm>
          <a:custGeom>
            <a:avLst/>
            <a:gdLst>
              <a:gd name="connsiteX0" fmla="*/ 1425393 w 2850787"/>
              <a:gd name="connsiteY0" fmla="*/ 0 h 2850787"/>
              <a:gd name="connsiteX1" fmla="*/ 1425394 w 2850787"/>
              <a:gd name="connsiteY1" fmla="*/ 0 h 2850787"/>
              <a:gd name="connsiteX2" fmla="*/ 1425394 w 2850787"/>
              <a:gd name="connsiteY2" fmla="*/ 0 h 2850787"/>
              <a:gd name="connsiteX3" fmla="*/ 1688668 w 2850787"/>
              <a:gd name="connsiteY3" fmla="*/ 109051 h 2850787"/>
              <a:gd name="connsiteX4" fmla="*/ 2741736 w 2850787"/>
              <a:gd name="connsiteY4" fmla="*/ 1162119 h 2850787"/>
              <a:gd name="connsiteX5" fmla="*/ 2741736 w 2850787"/>
              <a:gd name="connsiteY5" fmla="*/ 1688667 h 2850787"/>
              <a:gd name="connsiteX6" fmla="*/ 1688668 w 2850787"/>
              <a:gd name="connsiteY6" fmla="*/ 2741735 h 2850787"/>
              <a:gd name="connsiteX7" fmla="*/ 1425394 w 2850787"/>
              <a:gd name="connsiteY7" fmla="*/ 2850787 h 2850787"/>
              <a:gd name="connsiteX8" fmla="*/ 1425394 w 2850787"/>
              <a:gd name="connsiteY8" fmla="*/ 2850787 h 2850787"/>
              <a:gd name="connsiteX9" fmla="*/ 1425393 w 2850787"/>
              <a:gd name="connsiteY9" fmla="*/ 2850787 h 2850787"/>
              <a:gd name="connsiteX10" fmla="*/ 1162119 w 2850787"/>
              <a:gd name="connsiteY10" fmla="*/ 2741735 h 2850787"/>
              <a:gd name="connsiteX11" fmla="*/ 109051 w 2850787"/>
              <a:gd name="connsiteY11" fmla="*/ 1688667 h 2850787"/>
              <a:gd name="connsiteX12" fmla="*/ 109051 w 2850787"/>
              <a:gd name="connsiteY12" fmla="*/ 1162119 h 2850787"/>
              <a:gd name="connsiteX13" fmla="*/ 1162119 w 2850787"/>
              <a:gd name="connsiteY13" fmla="*/ 109051 h 2850787"/>
              <a:gd name="connsiteX14" fmla="*/ 1425393 w 2850787"/>
              <a:gd name="connsiteY14" fmla="*/ 0 h 285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0787" h="2850787">
                <a:moveTo>
                  <a:pt x="1425393" y="0"/>
                </a:moveTo>
                <a:lnTo>
                  <a:pt x="1425394" y="0"/>
                </a:lnTo>
                <a:lnTo>
                  <a:pt x="1425394" y="0"/>
                </a:lnTo>
                <a:cubicBezTo>
                  <a:pt x="1520681" y="0"/>
                  <a:pt x="1615967" y="36350"/>
                  <a:pt x="1688668" y="109051"/>
                </a:cubicBezTo>
                <a:lnTo>
                  <a:pt x="2741736" y="1162119"/>
                </a:lnTo>
                <a:cubicBezTo>
                  <a:pt x="2887138" y="1307521"/>
                  <a:pt x="2887138" y="1543265"/>
                  <a:pt x="2741736" y="1688667"/>
                </a:cubicBezTo>
                <a:lnTo>
                  <a:pt x="1688668" y="2741735"/>
                </a:lnTo>
                <a:cubicBezTo>
                  <a:pt x="1615967" y="2814436"/>
                  <a:pt x="1520681" y="2850787"/>
                  <a:pt x="1425394" y="2850787"/>
                </a:cubicBezTo>
                <a:lnTo>
                  <a:pt x="1425394" y="2850787"/>
                </a:lnTo>
                <a:lnTo>
                  <a:pt x="1425393" y="2850787"/>
                </a:lnTo>
                <a:cubicBezTo>
                  <a:pt x="1330107" y="2850787"/>
                  <a:pt x="1234820" y="2814436"/>
                  <a:pt x="1162119" y="2741735"/>
                </a:cubicBezTo>
                <a:lnTo>
                  <a:pt x="109051" y="1688667"/>
                </a:lnTo>
                <a:cubicBezTo>
                  <a:pt x="-36351" y="1543265"/>
                  <a:pt x="-36351" y="1307521"/>
                  <a:pt x="109051" y="1162119"/>
                </a:cubicBezTo>
                <a:lnTo>
                  <a:pt x="1162119" y="109051"/>
                </a:lnTo>
                <a:cubicBezTo>
                  <a:pt x="1234820" y="36350"/>
                  <a:pt x="1330107" y="0"/>
                  <a:pt x="142539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7770645" y="595836"/>
            <a:ext cx="2850787" cy="2850786"/>
          </a:xfrm>
          <a:custGeom>
            <a:avLst/>
            <a:gdLst>
              <a:gd name="connsiteX0" fmla="*/ 1425393 w 2850787"/>
              <a:gd name="connsiteY0" fmla="*/ 0 h 2850786"/>
              <a:gd name="connsiteX1" fmla="*/ 1425394 w 2850787"/>
              <a:gd name="connsiteY1" fmla="*/ 0 h 2850786"/>
              <a:gd name="connsiteX2" fmla="*/ 1425394 w 2850787"/>
              <a:gd name="connsiteY2" fmla="*/ 0 h 2850786"/>
              <a:gd name="connsiteX3" fmla="*/ 1688668 w 2850787"/>
              <a:gd name="connsiteY3" fmla="*/ 109052 h 2850786"/>
              <a:gd name="connsiteX4" fmla="*/ 2741735 w 2850787"/>
              <a:gd name="connsiteY4" fmla="*/ 1162119 h 2850786"/>
              <a:gd name="connsiteX5" fmla="*/ 2741735 w 2850787"/>
              <a:gd name="connsiteY5" fmla="*/ 1688667 h 2850786"/>
              <a:gd name="connsiteX6" fmla="*/ 1688668 w 2850787"/>
              <a:gd name="connsiteY6" fmla="*/ 2741735 h 2850786"/>
              <a:gd name="connsiteX7" fmla="*/ 1425394 w 2850787"/>
              <a:gd name="connsiteY7" fmla="*/ 2850786 h 2850786"/>
              <a:gd name="connsiteX8" fmla="*/ 1425394 w 2850787"/>
              <a:gd name="connsiteY8" fmla="*/ 2850786 h 2850786"/>
              <a:gd name="connsiteX9" fmla="*/ 1425393 w 2850787"/>
              <a:gd name="connsiteY9" fmla="*/ 2850786 h 2850786"/>
              <a:gd name="connsiteX10" fmla="*/ 1162119 w 2850787"/>
              <a:gd name="connsiteY10" fmla="*/ 2741735 h 2850786"/>
              <a:gd name="connsiteX11" fmla="*/ 109051 w 2850787"/>
              <a:gd name="connsiteY11" fmla="*/ 1688667 h 2850786"/>
              <a:gd name="connsiteX12" fmla="*/ 109051 w 2850787"/>
              <a:gd name="connsiteY12" fmla="*/ 1162119 h 2850786"/>
              <a:gd name="connsiteX13" fmla="*/ 1162119 w 2850787"/>
              <a:gd name="connsiteY13" fmla="*/ 109052 h 2850786"/>
              <a:gd name="connsiteX14" fmla="*/ 1425393 w 2850787"/>
              <a:gd name="connsiteY14" fmla="*/ 0 h 285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0787" h="2850786">
                <a:moveTo>
                  <a:pt x="1425393" y="0"/>
                </a:moveTo>
                <a:lnTo>
                  <a:pt x="1425394" y="0"/>
                </a:lnTo>
                <a:lnTo>
                  <a:pt x="1425394" y="0"/>
                </a:lnTo>
                <a:cubicBezTo>
                  <a:pt x="1520681" y="0"/>
                  <a:pt x="1615967" y="36350"/>
                  <a:pt x="1688668" y="109052"/>
                </a:cubicBezTo>
                <a:lnTo>
                  <a:pt x="2741735" y="1162119"/>
                </a:lnTo>
                <a:cubicBezTo>
                  <a:pt x="2887138" y="1307521"/>
                  <a:pt x="2887138" y="1543265"/>
                  <a:pt x="2741735" y="1688667"/>
                </a:cubicBezTo>
                <a:lnTo>
                  <a:pt x="1688668" y="2741735"/>
                </a:lnTo>
                <a:cubicBezTo>
                  <a:pt x="1615967" y="2814436"/>
                  <a:pt x="1520681" y="2850786"/>
                  <a:pt x="1425394" y="2850786"/>
                </a:cubicBezTo>
                <a:lnTo>
                  <a:pt x="1425394" y="2850786"/>
                </a:lnTo>
                <a:lnTo>
                  <a:pt x="1425393" y="2850786"/>
                </a:lnTo>
                <a:cubicBezTo>
                  <a:pt x="1330107" y="2850786"/>
                  <a:pt x="1234820" y="2814436"/>
                  <a:pt x="1162119" y="2741735"/>
                </a:cubicBezTo>
                <a:lnTo>
                  <a:pt x="109051" y="1688667"/>
                </a:lnTo>
                <a:cubicBezTo>
                  <a:pt x="-36351" y="1543265"/>
                  <a:pt x="-36351" y="1307521"/>
                  <a:pt x="109051" y="1162119"/>
                </a:cubicBezTo>
                <a:lnTo>
                  <a:pt x="1162119" y="109052"/>
                </a:lnTo>
                <a:cubicBezTo>
                  <a:pt x="1234820" y="36350"/>
                  <a:pt x="1330107" y="0"/>
                  <a:pt x="142539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7195769" y="3583222"/>
            <a:ext cx="2850787" cy="2850787"/>
          </a:xfrm>
          <a:custGeom>
            <a:avLst/>
            <a:gdLst>
              <a:gd name="connsiteX0" fmla="*/ 1425393 w 2850787"/>
              <a:gd name="connsiteY0" fmla="*/ 0 h 2850787"/>
              <a:gd name="connsiteX1" fmla="*/ 1476897 w 2850787"/>
              <a:gd name="connsiteY1" fmla="*/ 4936 h 2850787"/>
              <a:gd name="connsiteX2" fmla="*/ 1496506 w 2850787"/>
              <a:gd name="connsiteY2" fmla="*/ 6816 h 2850787"/>
              <a:gd name="connsiteX3" fmla="*/ 1688668 w 2850787"/>
              <a:gd name="connsiteY3" fmla="*/ 109051 h 2850787"/>
              <a:gd name="connsiteX4" fmla="*/ 2741735 w 2850787"/>
              <a:gd name="connsiteY4" fmla="*/ 1162119 h 2850787"/>
              <a:gd name="connsiteX5" fmla="*/ 2741735 w 2850787"/>
              <a:gd name="connsiteY5" fmla="*/ 1688667 h 2850787"/>
              <a:gd name="connsiteX6" fmla="*/ 1688668 w 2850787"/>
              <a:gd name="connsiteY6" fmla="*/ 2741735 h 2850787"/>
              <a:gd name="connsiteX7" fmla="*/ 1425394 w 2850787"/>
              <a:gd name="connsiteY7" fmla="*/ 2850787 h 2850787"/>
              <a:gd name="connsiteX8" fmla="*/ 1425394 w 2850787"/>
              <a:gd name="connsiteY8" fmla="*/ 2850787 h 2850787"/>
              <a:gd name="connsiteX9" fmla="*/ 1425393 w 2850787"/>
              <a:gd name="connsiteY9" fmla="*/ 2850787 h 2850787"/>
              <a:gd name="connsiteX10" fmla="*/ 1162119 w 2850787"/>
              <a:gd name="connsiteY10" fmla="*/ 2741735 h 2850787"/>
              <a:gd name="connsiteX11" fmla="*/ 109051 w 2850787"/>
              <a:gd name="connsiteY11" fmla="*/ 1688667 h 2850787"/>
              <a:gd name="connsiteX12" fmla="*/ 109051 w 2850787"/>
              <a:gd name="connsiteY12" fmla="*/ 1162119 h 2850787"/>
              <a:gd name="connsiteX13" fmla="*/ 1162119 w 2850787"/>
              <a:gd name="connsiteY13" fmla="*/ 109051 h 2850787"/>
              <a:gd name="connsiteX14" fmla="*/ 1425393 w 2850787"/>
              <a:gd name="connsiteY14" fmla="*/ 0 h 285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0787" h="2850787">
                <a:moveTo>
                  <a:pt x="1425393" y="0"/>
                </a:moveTo>
                <a:lnTo>
                  <a:pt x="1476897" y="4936"/>
                </a:lnTo>
                <a:lnTo>
                  <a:pt x="1496506" y="6816"/>
                </a:lnTo>
                <a:cubicBezTo>
                  <a:pt x="1566912" y="20447"/>
                  <a:pt x="1634142" y="54526"/>
                  <a:pt x="1688668" y="109051"/>
                </a:cubicBezTo>
                <a:lnTo>
                  <a:pt x="2741735" y="1162119"/>
                </a:lnTo>
                <a:cubicBezTo>
                  <a:pt x="2887138" y="1307521"/>
                  <a:pt x="2887138" y="1543265"/>
                  <a:pt x="2741735" y="1688667"/>
                </a:cubicBezTo>
                <a:lnTo>
                  <a:pt x="1688668" y="2741735"/>
                </a:lnTo>
                <a:cubicBezTo>
                  <a:pt x="1615967" y="2814436"/>
                  <a:pt x="1520680" y="2850787"/>
                  <a:pt x="1425394" y="2850787"/>
                </a:cubicBezTo>
                <a:lnTo>
                  <a:pt x="1425394" y="2850787"/>
                </a:lnTo>
                <a:lnTo>
                  <a:pt x="1425393" y="2850787"/>
                </a:lnTo>
                <a:cubicBezTo>
                  <a:pt x="1330107" y="2850787"/>
                  <a:pt x="1234820" y="2814436"/>
                  <a:pt x="1162119" y="2741735"/>
                </a:cubicBezTo>
                <a:lnTo>
                  <a:pt x="109051" y="1688667"/>
                </a:lnTo>
                <a:cubicBezTo>
                  <a:pt x="-36351" y="1543265"/>
                  <a:pt x="-36351" y="1307521"/>
                  <a:pt x="109051" y="1162119"/>
                </a:cubicBezTo>
                <a:lnTo>
                  <a:pt x="1162119" y="109051"/>
                </a:lnTo>
                <a:cubicBezTo>
                  <a:pt x="1234820" y="36350"/>
                  <a:pt x="1330107" y="0"/>
                  <a:pt x="142539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9543501" y="2426567"/>
            <a:ext cx="2850787" cy="2850787"/>
          </a:xfrm>
          <a:custGeom>
            <a:avLst/>
            <a:gdLst>
              <a:gd name="connsiteX0" fmla="*/ 1425393 w 2850787"/>
              <a:gd name="connsiteY0" fmla="*/ 0 h 2850787"/>
              <a:gd name="connsiteX1" fmla="*/ 1476897 w 2850787"/>
              <a:gd name="connsiteY1" fmla="*/ 4936 h 2850787"/>
              <a:gd name="connsiteX2" fmla="*/ 1496506 w 2850787"/>
              <a:gd name="connsiteY2" fmla="*/ 6816 h 2850787"/>
              <a:gd name="connsiteX3" fmla="*/ 1688668 w 2850787"/>
              <a:gd name="connsiteY3" fmla="*/ 109051 h 2850787"/>
              <a:gd name="connsiteX4" fmla="*/ 2741735 w 2850787"/>
              <a:gd name="connsiteY4" fmla="*/ 1162119 h 2850787"/>
              <a:gd name="connsiteX5" fmla="*/ 2741735 w 2850787"/>
              <a:gd name="connsiteY5" fmla="*/ 1688667 h 2850787"/>
              <a:gd name="connsiteX6" fmla="*/ 1688668 w 2850787"/>
              <a:gd name="connsiteY6" fmla="*/ 2741735 h 2850787"/>
              <a:gd name="connsiteX7" fmla="*/ 1425394 w 2850787"/>
              <a:gd name="connsiteY7" fmla="*/ 2850787 h 2850787"/>
              <a:gd name="connsiteX8" fmla="*/ 1425394 w 2850787"/>
              <a:gd name="connsiteY8" fmla="*/ 2850787 h 2850787"/>
              <a:gd name="connsiteX9" fmla="*/ 1425393 w 2850787"/>
              <a:gd name="connsiteY9" fmla="*/ 2850787 h 2850787"/>
              <a:gd name="connsiteX10" fmla="*/ 1162119 w 2850787"/>
              <a:gd name="connsiteY10" fmla="*/ 2741735 h 2850787"/>
              <a:gd name="connsiteX11" fmla="*/ 109052 w 2850787"/>
              <a:gd name="connsiteY11" fmla="*/ 1688667 h 2850787"/>
              <a:gd name="connsiteX12" fmla="*/ 109052 w 2850787"/>
              <a:gd name="connsiteY12" fmla="*/ 1162119 h 2850787"/>
              <a:gd name="connsiteX13" fmla="*/ 1162119 w 2850787"/>
              <a:gd name="connsiteY13" fmla="*/ 109051 h 2850787"/>
              <a:gd name="connsiteX14" fmla="*/ 1425393 w 2850787"/>
              <a:gd name="connsiteY14" fmla="*/ 0 h 285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50787" h="2850787">
                <a:moveTo>
                  <a:pt x="1425393" y="0"/>
                </a:moveTo>
                <a:lnTo>
                  <a:pt x="1476897" y="4936"/>
                </a:lnTo>
                <a:lnTo>
                  <a:pt x="1496506" y="6816"/>
                </a:lnTo>
                <a:cubicBezTo>
                  <a:pt x="1566912" y="20447"/>
                  <a:pt x="1634142" y="54526"/>
                  <a:pt x="1688668" y="109051"/>
                </a:cubicBezTo>
                <a:lnTo>
                  <a:pt x="2741735" y="1162119"/>
                </a:lnTo>
                <a:cubicBezTo>
                  <a:pt x="2887138" y="1307521"/>
                  <a:pt x="2887138" y="1543265"/>
                  <a:pt x="2741735" y="1688667"/>
                </a:cubicBezTo>
                <a:lnTo>
                  <a:pt x="1688668" y="2741735"/>
                </a:lnTo>
                <a:cubicBezTo>
                  <a:pt x="1615967" y="2814436"/>
                  <a:pt x="1520681" y="2850787"/>
                  <a:pt x="1425394" y="2850787"/>
                </a:cubicBezTo>
                <a:lnTo>
                  <a:pt x="1425394" y="2850787"/>
                </a:lnTo>
                <a:lnTo>
                  <a:pt x="1425393" y="2850787"/>
                </a:lnTo>
                <a:cubicBezTo>
                  <a:pt x="1330107" y="2850787"/>
                  <a:pt x="1234820" y="2814436"/>
                  <a:pt x="1162119" y="2741735"/>
                </a:cubicBezTo>
                <a:lnTo>
                  <a:pt x="109052" y="1688667"/>
                </a:lnTo>
                <a:cubicBezTo>
                  <a:pt x="-36351" y="1543265"/>
                  <a:pt x="-36351" y="1307521"/>
                  <a:pt x="109052" y="1162119"/>
                </a:cubicBezTo>
                <a:lnTo>
                  <a:pt x="1162119" y="109051"/>
                </a:lnTo>
                <a:cubicBezTo>
                  <a:pt x="1234820" y="36350"/>
                  <a:pt x="1330107" y="0"/>
                  <a:pt x="142539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247653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500812" y="274793"/>
            <a:ext cx="3440081" cy="3440080"/>
          </a:xfrm>
          <a:custGeom>
            <a:avLst/>
            <a:gdLst>
              <a:gd name="connsiteX0" fmla="*/ 1720040 w 3440081"/>
              <a:gd name="connsiteY0" fmla="*/ 0 h 3440080"/>
              <a:gd name="connsiteX1" fmla="*/ 1720041 w 3440081"/>
              <a:gd name="connsiteY1" fmla="*/ 0 h 3440080"/>
              <a:gd name="connsiteX2" fmla="*/ 1720041 w 3440081"/>
              <a:gd name="connsiteY2" fmla="*/ 0 h 3440080"/>
              <a:gd name="connsiteX3" fmla="*/ 2037738 w 3440081"/>
              <a:gd name="connsiteY3" fmla="*/ 131595 h 3440080"/>
              <a:gd name="connsiteX4" fmla="*/ 3308487 w 3440081"/>
              <a:gd name="connsiteY4" fmla="*/ 1402343 h 3440080"/>
              <a:gd name="connsiteX5" fmla="*/ 3308487 w 3440081"/>
              <a:gd name="connsiteY5" fmla="*/ 2037737 h 3440080"/>
              <a:gd name="connsiteX6" fmla="*/ 2037738 w 3440081"/>
              <a:gd name="connsiteY6" fmla="*/ 3308486 h 3440080"/>
              <a:gd name="connsiteX7" fmla="*/ 1720041 w 3440081"/>
              <a:gd name="connsiteY7" fmla="*/ 3440080 h 3440080"/>
              <a:gd name="connsiteX8" fmla="*/ 1720041 w 3440081"/>
              <a:gd name="connsiteY8" fmla="*/ 3440080 h 3440080"/>
              <a:gd name="connsiteX9" fmla="*/ 1720040 w 3440081"/>
              <a:gd name="connsiteY9" fmla="*/ 3440080 h 3440080"/>
              <a:gd name="connsiteX10" fmla="*/ 1402343 w 3440081"/>
              <a:gd name="connsiteY10" fmla="*/ 3308486 h 3440080"/>
              <a:gd name="connsiteX11" fmla="*/ 131594 w 3440081"/>
              <a:gd name="connsiteY11" fmla="*/ 2037737 h 3440080"/>
              <a:gd name="connsiteX12" fmla="*/ 131594 w 3440081"/>
              <a:gd name="connsiteY12" fmla="*/ 1402343 h 3440080"/>
              <a:gd name="connsiteX13" fmla="*/ 1402343 w 3440081"/>
              <a:gd name="connsiteY13" fmla="*/ 131595 h 3440080"/>
              <a:gd name="connsiteX14" fmla="*/ 1720040 w 3440081"/>
              <a:gd name="connsiteY14" fmla="*/ 0 h 34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40081" h="3440080">
                <a:moveTo>
                  <a:pt x="1720040" y="0"/>
                </a:moveTo>
                <a:lnTo>
                  <a:pt x="1720041" y="0"/>
                </a:lnTo>
                <a:lnTo>
                  <a:pt x="1720041" y="0"/>
                </a:lnTo>
                <a:cubicBezTo>
                  <a:pt x="1835025" y="0"/>
                  <a:pt x="1950008" y="43865"/>
                  <a:pt x="2037738" y="131595"/>
                </a:cubicBezTo>
                <a:lnTo>
                  <a:pt x="3308487" y="1402343"/>
                </a:lnTo>
                <a:cubicBezTo>
                  <a:pt x="3483946" y="1577803"/>
                  <a:pt x="3483946" y="1862277"/>
                  <a:pt x="3308487" y="2037737"/>
                </a:cubicBezTo>
                <a:lnTo>
                  <a:pt x="2037738" y="3308486"/>
                </a:lnTo>
                <a:cubicBezTo>
                  <a:pt x="1950008" y="3396215"/>
                  <a:pt x="1835025" y="3440080"/>
                  <a:pt x="1720041" y="3440080"/>
                </a:cubicBezTo>
                <a:lnTo>
                  <a:pt x="1720041" y="3440080"/>
                </a:lnTo>
                <a:lnTo>
                  <a:pt x="1720040" y="3440080"/>
                </a:lnTo>
                <a:cubicBezTo>
                  <a:pt x="1605057" y="3440080"/>
                  <a:pt x="1490073" y="3396215"/>
                  <a:pt x="1402343" y="3308486"/>
                </a:cubicBezTo>
                <a:lnTo>
                  <a:pt x="131594" y="2037737"/>
                </a:lnTo>
                <a:cubicBezTo>
                  <a:pt x="-43865" y="1862277"/>
                  <a:pt x="-43865" y="1577803"/>
                  <a:pt x="131594" y="1402343"/>
                </a:cubicBezTo>
                <a:lnTo>
                  <a:pt x="1402343" y="131595"/>
                </a:lnTo>
                <a:cubicBezTo>
                  <a:pt x="1490073" y="43865"/>
                  <a:pt x="1605057" y="0"/>
                  <a:pt x="17200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502250" y="2385373"/>
            <a:ext cx="3440081" cy="3440080"/>
          </a:xfrm>
          <a:custGeom>
            <a:avLst/>
            <a:gdLst>
              <a:gd name="connsiteX0" fmla="*/ 1720040 w 3440081"/>
              <a:gd name="connsiteY0" fmla="*/ 0 h 3440080"/>
              <a:gd name="connsiteX1" fmla="*/ 1805852 w 3440081"/>
              <a:gd name="connsiteY1" fmla="*/ 8225 h 3440080"/>
              <a:gd name="connsiteX2" fmla="*/ 1805852 w 3440081"/>
              <a:gd name="connsiteY2" fmla="*/ 8225 h 3440080"/>
              <a:gd name="connsiteX3" fmla="*/ 1805853 w 3440081"/>
              <a:gd name="connsiteY3" fmla="*/ 8225 h 3440080"/>
              <a:gd name="connsiteX4" fmla="*/ 2037738 w 3440081"/>
              <a:gd name="connsiteY4" fmla="*/ 131594 h 3440080"/>
              <a:gd name="connsiteX5" fmla="*/ 3308487 w 3440081"/>
              <a:gd name="connsiteY5" fmla="*/ 1402343 h 3440080"/>
              <a:gd name="connsiteX6" fmla="*/ 3308487 w 3440081"/>
              <a:gd name="connsiteY6" fmla="*/ 2037737 h 3440080"/>
              <a:gd name="connsiteX7" fmla="*/ 2037738 w 3440081"/>
              <a:gd name="connsiteY7" fmla="*/ 3308486 h 3440080"/>
              <a:gd name="connsiteX8" fmla="*/ 1720041 w 3440081"/>
              <a:gd name="connsiteY8" fmla="*/ 3440080 h 3440080"/>
              <a:gd name="connsiteX9" fmla="*/ 1720041 w 3440081"/>
              <a:gd name="connsiteY9" fmla="*/ 3440080 h 3440080"/>
              <a:gd name="connsiteX10" fmla="*/ 1720040 w 3440081"/>
              <a:gd name="connsiteY10" fmla="*/ 3440080 h 3440080"/>
              <a:gd name="connsiteX11" fmla="*/ 1402343 w 3440081"/>
              <a:gd name="connsiteY11" fmla="*/ 3308486 h 3440080"/>
              <a:gd name="connsiteX12" fmla="*/ 131595 w 3440081"/>
              <a:gd name="connsiteY12" fmla="*/ 2037737 h 3440080"/>
              <a:gd name="connsiteX13" fmla="*/ 131595 w 3440081"/>
              <a:gd name="connsiteY13" fmla="*/ 1402343 h 3440080"/>
              <a:gd name="connsiteX14" fmla="*/ 1402343 w 3440081"/>
              <a:gd name="connsiteY14" fmla="*/ 131594 h 3440080"/>
              <a:gd name="connsiteX15" fmla="*/ 1720040 w 3440081"/>
              <a:gd name="connsiteY15" fmla="*/ 0 h 34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440081" h="3440080">
                <a:moveTo>
                  <a:pt x="1720040" y="0"/>
                </a:moveTo>
                <a:cubicBezTo>
                  <a:pt x="1748786" y="0"/>
                  <a:pt x="1777532" y="2742"/>
                  <a:pt x="1805852" y="8225"/>
                </a:cubicBezTo>
                <a:lnTo>
                  <a:pt x="1805852" y="8225"/>
                </a:lnTo>
                <a:lnTo>
                  <a:pt x="1805853" y="8225"/>
                </a:lnTo>
                <a:cubicBezTo>
                  <a:pt x="1890813" y="24674"/>
                  <a:pt x="1971941" y="65797"/>
                  <a:pt x="2037738" y="131594"/>
                </a:cubicBezTo>
                <a:lnTo>
                  <a:pt x="3308487" y="1402343"/>
                </a:lnTo>
                <a:cubicBezTo>
                  <a:pt x="3483946" y="1577803"/>
                  <a:pt x="3483946" y="1862278"/>
                  <a:pt x="3308487" y="2037737"/>
                </a:cubicBezTo>
                <a:lnTo>
                  <a:pt x="2037738" y="3308486"/>
                </a:lnTo>
                <a:cubicBezTo>
                  <a:pt x="1950008" y="3396215"/>
                  <a:pt x="1835025" y="3440080"/>
                  <a:pt x="1720041" y="3440080"/>
                </a:cubicBezTo>
                <a:lnTo>
                  <a:pt x="1720041" y="3440080"/>
                </a:lnTo>
                <a:lnTo>
                  <a:pt x="1720040" y="3440080"/>
                </a:lnTo>
                <a:cubicBezTo>
                  <a:pt x="1605057" y="3440080"/>
                  <a:pt x="1490073" y="3396215"/>
                  <a:pt x="1402343" y="3308486"/>
                </a:cubicBezTo>
                <a:lnTo>
                  <a:pt x="131595" y="2037737"/>
                </a:lnTo>
                <a:cubicBezTo>
                  <a:pt x="-43865" y="1862278"/>
                  <a:pt x="-43865" y="1577803"/>
                  <a:pt x="131595" y="1402343"/>
                </a:cubicBezTo>
                <a:lnTo>
                  <a:pt x="1402343" y="131594"/>
                </a:lnTo>
                <a:cubicBezTo>
                  <a:pt x="1490073" y="43865"/>
                  <a:pt x="1605057" y="0"/>
                  <a:pt x="172004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2"/>
          </p:nvPr>
        </p:nvSpPr>
        <p:spPr>
          <a:xfrm>
            <a:off x="3837670" y="3116070"/>
            <a:ext cx="3440081" cy="3440080"/>
          </a:xfrm>
          <a:custGeom>
            <a:avLst/>
            <a:gdLst>
              <a:gd name="connsiteX0" fmla="*/ 1720041 w 3440081"/>
              <a:gd name="connsiteY0" fmla="*/ 0 h 3440080"/>
              <a:gd name="connsiteX1" fmla="*/ 2037738 w 3440081"/>
              <a:gd name="connsiteY1" fmla="*/ 131594 h 3440080"/>
              <a:gd name="connsiteX2" fmla="*/ 3308487 w 3440081"/>
              <a:gd name="connsiteY2" fmla="*/ 1402344 h 3440080"/>
              <a:gd name="connsiteX3" fmla="*/ 3308487 w 3440081"/>
              <a:gd name="connsiteY3" fmla="*/ 2037737 h 3440080"/>
              <a:gd name="connsiteX4" fmla="*/ 2037738 w 3440081"/>
              <a:gd name="connsiteY4" fmla="*/ 3308486 h 3440080"/>
              <a:gd name="connsiteX5" fmla="*/ 1720041 w 3440081"/>
              <a:gd name="connsiteY5" fmla="*/ 3440080 h 3440080"/>
              <a:gd name="connsiteX6" fmla="*/ 1720041 w 3440081"/>
              <a:gd name="connsiteY6" fmla="*/ 3440080 h 3440080"/>
              <a:gd name="connsiteX7" fmla="*/ 1720040 w 3440081"/>
              <a:gd name="connsiteY7" fmla="*/ 3440080 h 3440080"/>
              <a:gd name="connsiteX8" fmla="*/ 1402344 w 3440081"/>
              <a:gd name="connsiteY8" fmla="*/ 3308486 h 3440080"/>
              <a:gd name="connsiteX9" fmla="*/ 131594 w 3440081"/>
              <a:gd name="connsiteY9" fmla="*/ 2037737 h 3440080"/>
              <a:gd name="connsiteX10" fmla="*/ 131594 w 3440081"/>
              <a:gd name="connsiteY10" fmla="*/ 1402344 h 3440080"/>
              <a:gd name="connsiteX11" fmla="*/ 1402344 w 3440081"/>
              <a:gd name="connsiteY11" fmla="*/ 131594 h 3440080"/>
              <a:gd name="connsiteX12" fmla="*/ 1720040 w 3440081"/>
              <a:gd name="connsiteY12" fmla="*/ 0 h 3440080"/>
              <a:gd name="connsiteX13" fmla="*/ 1720040 w 3440081"/>
              <a:gd name="connsiteY13" fmla="*/ 0 h 34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40081" h="3440080">
                <a:moveTo>
                  <a:pt x="1720041" y="0"/>
                </a:moveTo>
                <a:cubicBezTo>
                  <a:pt x="1835025" y="0"/>
                  <a:pt x="1950008" y="43865"/>
                  <a:pt x="2037738" y="131594"/>
                </a:cubicBezTo>
                <a:lnTo>
                  <a:pt x="3308487" y="1402344"/>
                </a:lnTo>
                <a:cubicBezTo>
                  <a:pt x="3483946" y="1577803"/>
                  <a:pt x="3483946" y="1862278"/>
                  <a:pt x="3308487" y="2037737"/>
                </a:cubicBezTo>
                <a:lnTo>
                  <a:pt x="2037738" y="3308486"/>
                </a:lnTo>
                <a:cubicBezTo>
                  <a:pt x="1950008" y="3396215"/>
                  <a:pt x="1835025" y="3440080"/>
                  <a:pt x="1720041" y="3440080"/>
                </a:cubicBezTo>
                <a:lnTo>
                  <a:pt x="1720041" y="3440080"/>
                </a:lnTo>
                <a:lnTo>
                  <a:pt x="1720040" y="3440080"/>
                </a:lnTo>
                <a:cubicBezTo>
                  <a:pt x="1605057" y="3440080"/>
                  <a:pt x="1490073" y="3396215"/>
                  <a:pt x="1402344" y="3308486"/>
                </a:cubicBezTo>
                <a:lnTo>
                  <a:pt x="131594" y="2037737"/>
                </a:lnTo>
                <a:cubicBezTo>
                  <a:pt x="-43865" y="1862278"/>
                  <a:pt x="-43865" y="1577803"/>
                  <a:pt x="131594" y="1402344"/>
                </a:cubicBezTo>
                <a:lnTo>
                  <a:pt x="1402344" y="131594"/>
                </a:lnTo>
                <a:cubicBezTo>
                  <a:pt x="1490073" y="43865"/>
                  <a:pt x="1605057" y="0"/>
                  <a:pt x="1720040" y="0"/>
                </a:cubicBezTo>
                <a:lnTo>
                  <a:pt x="172004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435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374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5571861" y="599692"/>
            <a:ext cx="2690309" cy="2691280"/>
          </a:xfrm>
          <a:custGeom>
            <a:avLst/>
            <a:gdLst>
              <a:gd name="connsiteX0" fmla="*/ 1345156 w 2690309"/>
              <a:gd name="connsiteY0" fmla="*/ 0 h 2691280"/>
              <a:gd name="connsiteX1" fmla="*/ 2296323 w 2690309"/>
              <a:gd name="connsiteY1" fmla="*/ 393986 h 2691280"/>
              <a:gd name="connsiteX2" fmla="*/ 2690309 w 2690309"/>
              <a:gd name="connsiteY2" fmla="*/ 1345153 h 2691280"/>
              <a:gd name="connsiteX3" fmla="*/ 2690284 w 2690309"/>
              <a:gd name="connsiteY3" fmla="*/ 1345671 h 2691280"/>
              <a:gd name="connsiteX4" fmla="*/ 2690306 w 2690309"/>
              <a:gd name="connsiteY4" fmla="*/ 1346127 h 2691280"/>
              <a:gd name="connsiteX5" fmla="*/ 2296320 w 2690309"/>
              <a:gd name="connsiteY5" fmla="*/ 2297294 h 2691280"/>
              <a:gd name="connsiteX6" fmla="*/ 393986 w 2690309"/>
              <a:gd name="connsiteY6" fmla="*/ 2297294 h 2691280"/>
              <a:gd name="connsiteX7" fmla="*/ 0 w 2690309"/>
              <a:gd name="connsiteY7" fmla="*/ 1346127 h 2691280"/>
              <a:gd name="connsiteX8" fmla="*/ 25 w 2690309"/>
              <a:gd name="connsiteY8" fmla="*/ 1345609 h 2691280"/>
              <a:gd name="connsiteX9" fmla="*/ 3 w 2690309"/>
              <a:gd name="connsiteY9" fmla="*/ 1345153 h 2691280"/>
              <a:gd name="connsiteX10" fmla="*/ 393989 w 2690309"/>
              <a:gd name="connsiteY10" fmla="*/ 393986 h 2691280"/>
              <a:gd name="connsiteX11" fmla="*/ 1345156 w 2690309"/>
              <a:gd name="connsiteY11" fmla="*/ 0 h 269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0309" h="2691280">
                <a:moveTo>
                  <a:pt x="1345156" y="0"/>
                </a:moveTo>
                <a:cubicBezTo>
                  <a:pt x="1689411" y="0"/>
                  <a:pt x="2033666" y="131329"/>
                  <a:pt x="2296323" y="393986"/>
                </a:cubicBezTo>
                <a:cubicBezTo>
                  <a:pt x="2558980" y="656643"/>
                  <a:pt x="2690309" y="1000898"/>
                  <a:pt x="2690309" y="1345153"/>
                </a:cubicBezTo>
                <a:lnTo>
                  <a:pt x="2690284" y="1345671"/>
                </a:lnTo>
                <a:lnTo>
                  <a:pt x="2690306" y="1346127"/>
                </a:lnTo>
                <a:cubicBezTo>
                  <a:pt x="2690306" y="1690382"/>
                  <a:pt x="2558977" y="2034637"/>
                  <a:pt x="2296320" y="2297294"/>
                </a:cubicBezTo>
                <a:cubicBezTo>
                  <a:pt x="1771005" y="2822609"/>
                  <a:pt x="919301" y="2822609"/>
                  <a:pt x="393986" y="2297294"/>
                </a:cubicBezTo>
                <a:cubicBezTo>
                  <a:pt x="131329" y="2034637"/>
                  <a:pt x="0" y="1690382"/>
                  <a:pt x="0" y="1346127"/>
                </a:cubicBezTo>
                <a:lnTo>
                  <a:pt x="25" y="1345609"/>
                </a:lnTo>
                <a:lnTo>
                  <a:pt x="3" y="1345153"/>
                </a:lnTo>
                <a:cubicBezTo>
                  <a:pt x="3" y="1000898"/>
                  <a:pt x="131332" y="656643"/>
                  <a:pt x="393989" y="393986"/>
                </a:cubicBezTo>
                <a:cubicBezTo>
                  <a:pt x="656647" y="131329"/>
                  <a:pt x="1000902" y="0"/>
                  <a:pt x="13451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512237" y="599692"/>
            <a:ext cx="2690309" cy="2691280"/>
          </a:xfrm>
          <a:custGeom>
            <a:avLst/>
            <a:gdLst>
              <a:gd name="connsiteX0" fmla="*/ 1345156 w 2690309"/>
              <a:gd name="connsiteY0" fmla="*/ 0 h 2691280"/>
              <a:gd name="connsiteX1" fmla="*/ 2296323 w 2690309"/>
              <a:gd name="connsiteY1" fmla="*/ 393986 h 2691280"/>
              <a:gd name="connsiteX2" fmla="*/ 2690309 w 2690309"/>
              <a:gd name="connsiteY2" fmla="*/ 1345153 h 2691280"/>
              <a:gd name="connsiteX3" fmla="*/ 2690284 w 2690309"/>
              <a:gd name="connsiteY3" fmla="*/ 1345672 h 2691280"/>
              <a:gd name="connsiteX4" fmla="*/ 2690305 w 2690309"/>
              <a:gd name="connsiteY4" fmla="*/ 1346127 h 2691280"/>
              <a:gd name="connsiteX5" fmla="*/ 2296320 w 2690309"/>
              <a:gd name="connsiteY5" fmla="*/ 2297294 h 2691280"/>
              <a:gd name="connsiteX6" fmla="*/ 393986 w 2690309"/>
              <a:gd name="connsiteY6" fmla="*/ 2297294 h 2691280"/>
              <a:gd name="connsiteX7" fmla="*/ 0 w 2690309"/>
              <a:gd name="connsiteY7" fmla="*/ 1346127 h 2691280"/>
              <a:gd name="connsiteX8" fmla="*/ 25 w 2690309"/>
              <a:gd name="connsiteY8" fmla="*/ 1345609 h 2691280"/>
              <a:gd name="connsiteX9" fmla="*/ 3 w 2690309"/>
              <a:gd name="connsiteY9" fmla="*/ 1345153 h 2691280"/>
              <a:gd name="connsiteX10" fmla="*/ 393989 w 2690309"/>
              <a:gd name="connsiteY10" fmla="*/ 393986 h 2691280"/>
              <a:gd name="connsiteX11" fmla="*/ 1345156 w 2690309"/>
              <a:gd name="connsiteY11" fmla="*/ 0 h 269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0309" h="2691280">
                <a:moveTo>
                  <a:pt x="1345156" y="0"/>
                </a:moveTo>
                <a:cubicBezTo>
                  <a:pt x="1689411" y="0"/>
                  <a:pt x="2033666" y="131329"/>
                  <a:pt x="2296323" y="393986"/>
                </a:cubicBezTo>
                <a:cubicBezTo>
                  <a:pt x="2558980" y="656643"/>
                  <a:pt x="2690308" y="1000898"/>
                  <a:pt x="2690309" y="1345153"/>
                </a:cubicBezTo>
                <a:lnTo>
                  <a:pt x="2690284" y="1345672"/>
                </a:lnTo>
                <a:lnTo>
                  <a:pt x="2690305" y="1346127"/>
                </a:lnTo>
                <a:cubicBezTo>
                  <a:pt x="2690305" y="1690382"/>
                  <a:pt x="2558977" y="2034637"/>
                  <a:pt x="2296320" y="2297294"/>
                </a:cubicBezTo>
                <a:cubicBezTo>
                  <a:pt x="1771005" y="2822609"/>
                  <a:pt x="919301" y="2822609"/>
                  <a:pt x="393986" y="2297294"/>
                </a:cubicBezTo>
                <a:cubicBezTo>
                  <a:pt x="131329" y="2034637"/>
                  <a:pt x="0" y="1690382"/>
                  <a:pt x="0" y="1346127"/>
                </a:cubicBezTo>
                <a:lnTo>
                  <a:pt x="25" y="1345609"/>
                </a:lnTo>
                <a:lnTo>
                  <a:pt x="3" y="1345153"/>
                </a:lnTo>
                <a:cubicBezTo>
                  <a:pt x="3" y="1000898"/>
                  <a:pt x="131332" y="656643"/>
                  <a:pt x="393989" y="393986"/>
                </a:cubicBezTo>
                <a:cubicBezTo>
                  <a:pt x="656647" y="131329"/>
                  <a:pt x="1000901" y="0"/>
                  <a:pt x="13451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5571860" y="3597508"/>
            <a:ext cx="2690309" cy="2691280"/>
          </a:xfrm>
          <a:custGeom>
            <a:avLst/>
            <a:gdLst>
              <a:gd name="connsiteX0" fmla="*/ 1345156 w 2690309"/>
              <a:gd name="connsiteY0" fmla="*/ 0 h 2691280"/>
              <a:gd name="connsiteX1" fmla="*/ 2296323 w 2690309"/>
              <a:gd name="connsiteY1" fmla="*/ 393986 h 2691280"/>
              <a:gd name="connsiteX2" fmla="*/ 2690309 w 2690309"/>
              <a:gd name="connsiteY2" fmla="*/ 1345153 h 2691280"/>
              <a:gd name="connsiteX3" fmla="*/ 2690284 w 2690309"/>
              <a:gd name="connsiteY3" fmla="*/ 1345672 h 2691280"/>
              <a:gd name="connsiteX4" fmla="*/ 2690306 w 2690309"/>
              <a:gd name="connsiteY4" fmla="*/ 1346127 h 2691280"/>
              <a:gd name="connsiteX5" fmla="*/ 2296320 w 2690309"/>
              <a:gd name="connsiteY5" fmla="*/ 2297294 h 2691280"/>
              <a:gd name="connsiteX6" fmla="*/ 393986 w 2690309"/>
              <a:gd name="connsiteY6" fmla="*/ 2297294 h 2691280"/>
              <a:gd name="connsiteX7" fmla="*/ 0 w 2690309"/>
              <a:gd name="connsiteY7" fmla="*/ 1346127 h 2691280"/>
              <a:gd name="connsiteX8" fmla="*/ 25 w 2690309"/>
              <a:gd name="connsiteY8" fmla="*/ 1345609 h 2691280"/>
              <a:gd name="connsiteX9" fmla="*/ 3 w 2690309"/>
              <a:gd name="connsiteY9" fmla="*/ 1345153 h 2691280"/>
              <a:gd name="connsiteX10" fmla="*/ 393989 w 2690309"/>
              <a:gd name="connsiteY10" fmla="*/ 393986 h 2691280"/>
              <a:gd name="connsiteX11" fmla="*/ 1345156 w 2690309"/>
              <a:gd name="connsiteY11" fmla="*/ 0 h 269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0309" h="2691280">
                <a:moveTo>
                  <a:pt x="1345156" y="0"/>
                </a:moveTo>
                <a:cubicBezTo>
                  <a:pt x="1689411" y="0"/>
                  <a:pt x="2033666" y="131329"/>
                  <a:pt x="2296323" y="393986"/>
                </a:cubicBezTo>
                <a:cubicBezTo>
                  <a:pt x="2558980" y="656643"/>
                  <a:pt x="2690309" y="1000898"/>
                  <a:pt x="2690309" y="1345153"/>
                </a:cubicBezTo>
                <a:lnTo>
                  <a:pt x="2690284" y="1345672"/>
                </a:lnTo>
                <a:lnTo>
                  <a:pt x="2690306" y="1346127"/>
                </a:lnTo>
                <a:cubicBezTo>
                  <a:pt x="2690306" y="1690382"/>
                  <a:pt x="2558977" y="2034637"/>
                  <a:pt x="2296320" y="2297294"/>
                </a:cubicBezTo>
                <a:cubicBezTo>
                  <a:pt x="1771005" y="2822609"/>
                  <a:pt x="919301" y="2822609"/>
                  <a:pt x="393986" y="2297294"/>
                </a:cubicBezTo>
                <a:cubicBezTo>
                  <a:pt x="131329" y="2034637"/>
                  <a:pt x="0" y="1690382"/>
                  <a:pt x="0" y="1346127"/>
                </a:cubicBezTo>
                <a:lnTo>
                  <a:pt x="25" y="1345609"/>
                </a:lnTo>
                <a:lnTo>
                  <a:pt x="3" y="1345153"/>
                </a:lnTo>
                <a:cubicBezTo>
                  <a:pt x="3" y="1000898"/>
                  <a:pt x="131332" y="656643"/>
                  <a:pt x="393989" y="393986"/>
                </a:cubicBezTo>
                <a:cubicBezTo>
                  <a:pt x="656646" y="131329"/>
                  <a:pt x="1000901" y="0"/>
                  <a:pt x="13451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8512236" y="3597508"/>
            <a:ext cx="2690309" cy="2691280"/>
          </a:xfrm>
          <a:custGeom>
            <a:avLst/>
            <a:gdLst>
              <a:gd name="connsiteX0" fmla="*/ 1345156 w 2690309"/>
              <a:gd name="connsiteY0" fmla="*/ 0 h 2691280"/>
              <a:gd name="connsiteX1" fmla="*/ 2296323 w 2690309"/>
              <a:gd name="connsiteY1" fmla="*/ 393986 h 2691280"/>
              <a:gd name="connsiteX2" fmla="*/ 2690309 w 2690309"/>
              <a:gd name="connsiteY2" fmla="*/ 1345153 h 2691280"/>
              <a:gd name="connsiteX3" fmla="*/ 2690284 w 2690309"/>
              <a:gd name="connsiteY3" fmla="*/ 1345672 h 2691280"/>
              <a:gd name="connsiteX4" fmla="*/ 2690306 w 2690309"/>
              <a:gd name="connsiteY4" fmla="*/ 1346127 h 2691280"/>
              <a:gd name="connsiteX5" fmla="*/ 2296320 w 2690309"/>
              <a:gd name="connsiteY5" fmla="*/ 2297294 h 2691280"/>
              <a:gd name="connsiteX6" fmla="*/ 393986 w 2690309"/>
              <a:gd name="connsiteY6" fmla="*/ 2297294 h 2691280"/>
              <a:gd name="connsiteX7" fmla="*/ 0 w 2690309"/>
              <a:gd name="connsiteY7" fmla="*/ 1346127 h 2691280"/>
              <a:gd name="connsiteX8" fmla="*/ 25 w 2690309"/>
              <a:gd name="connsiteY8" fmla="*/ 1345609 h 2691280"/>
              <a:gd name="connsiteX9" fmla="*/ 3 w 2690309"/>
              <a:gd name="connsiteY9" fmla="*/ 1345153 h 2691280"/>
              <a:gd name="connsiteX10" fmla="*/ 393989 w 2690309"/>
              <a:gd name="connsiteY10" fmla="*/ 393986 h 2691280"/>
              <a:gd name="connsiteX11" fmla="*/ 1345156 w 2690309"/>
              <a:gd name="connsiteY11" fmla="*/ 0 h 269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0309" h="2691280">
                <a:moveTo>
                  <a:pt x="1345156" y="0"/>
                </a:moveTo>
                <a:cubicBezTo>
                  <a:pt x="1689411" y="0"/>
                  <a:pt x="2033666" y="131329"/>
                  <a:pt x="2296323" y="393986"/>
                </a:cubicBezTo>
                <a:cubicBezTo>
                  <a:pt x="2558980" y="656643"/>
                  <a:pt x="2690308" y="1000899"/>
                  <a:pt x="2690309" y="1345153"/>
                </a:cubicBezTo>
                <a:lnTo>
                  <a:pt x="2690284" y="1345672"/>
                </a:lnTo>
                <a:lnTo>
                  <a:pt x="2690306" y="1346127"/>
                </a:lnTo>
                <a:cubicBezTo>
                  <a:pt x="2690306" y="1690382"/>
                  <a:pt x="2558977" y="2034637"/>
                  <a:pt x="2296320" y="2297294"/>
                </a:cubicBezTo>
                <a:cubicBezTo>
                  <a:pt x="1771005" y="2822609"/>
                  <a:pt x="919301" y="2822609"/>
                  <a:pt x="393986" y="2297294"/>
                </a:cubicBezTo>
                <a:cubicBezTo>
                  <a:pt x="131329" y="2034637"/>
                  <a:pt x="0" y="1690382"/>
                  <a:pt x="0" y="1346127"/>
                </a:cubicBezTo>
                <a:lnTo>
                  <a:pt x="25" y="1345609"/>
                </a:lnTo>
                <a:lnTo>
                  <a:pt x="3" y="1345153"/>
                </a:lnTo>
                <a:cubicBezTo>
                  <a:pt x="3" y="1000899"/>
                  <a:pt x="131332" y="656643"/>
                  <a:pt x="393989" y="393986"/>
                </a:cubicBezTo>
                <a:cubicBezTo>
                  <a:pt x="656647" y="131329"/>
                  <a:pt x="1000901" y="0"/>
                  <a:pt x="134515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487166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941570" y="126499"/>
            <a:ext cx="2489200" cy="4165600"/>
          </a:xfrm>
          <a:custGeom>
            <a:avLst/>
            <a:gdLst>
              <a:gd name="connsiteX0" fmla="*/ 0 w 2489200"/>
              <a:gd name="connsiteY0" fmla="*/ 0 h 4165600"/>
              <a:gd name="connsiteX1" fmla="*/ 2489200 w 2489200"/>
              <a:gd name="connsiteY1" fmla="*/ 0 h 4165600"/>
              <a:gd name="connsiteX2" fmla="*/ 2489200 w 2489200"/>
              <a:gd name="connsiteY2" fmla="*/ 4165600 h 4165600"/>
              <a:gd name="connsiteX3" fmla="*/ 0 w 2489200"/>
              <a:gd name="connsiteY3" fmla="*/ 4165600 h 4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4165600">
                <a:moveTo>
                  <a:pt x="0" y="0"/>
                </a:moveTo>
                <a:lnTo>
                  <a:pt x="2489200" y="0"/>
                </a:lnTo>
                <a:lnTo>
                  <a:pt x="2489200" y="4165600"/>
                </a:lnTo>
                <a:lnTo>
                  <a:pt x="0" y="4165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104640" y="2468880"/>
            <a:ext cx="2489200" cy="4165600"/>
          </a:xfrm>
          <a:custGeom>
            <a:avLst/>
            <a:gdLst>
              <a:gd name="connsiteX0" fmla="*/ 0 w 2489200"/>
              <a:gd name="connsiteY0" fmla="*/ 0 h 4165600"/>
              <a:gd name="connsiteX1" fmla="*/ 2489200 w 2489200"/>
              <a:gd name="connsiteY1" fmla="*/ 0 h 4165600"/>
              <a:gd name="connsiteX2" fmla="*/ 2489200 w 2489200"/>
              <a:gd name="connsiteY2" fmla="*/ 4165600 h 4165600"/>
              <a:gd name="connsiteX3" fmla="*/ 0 w 2489200"/>
              <a:gd name="connsiteY3" fmla="*/ 4165600 h 4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9200" h="4165600">
                <a:moveTo>
                  <a:pt x="0" y="0"/>
                </a:moveTo>
                <a:lnTo>
                  <a:pt x="2489200" y="0"/>
                </a:lnTo>
                <a:lnTo>
                  <a:pt x="2489200" y="4165600"/>
                </a:lnTo>
                <a:lnTo>
                  <a:pt x="0" y="41656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063543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0"/>
          </p:nvPr>
        </p:nvSpPr>
        <p:spPr>
          <a:xfrm>
            <a:off x="2833084" y="2849563"/>
            <a:ext cx="4355985" cy="2728577"/>
          </a:xfrm>
          <a:custGeom>
            <a:avLst/>
            <a:gdLst>
              <a:gd name="connsiteX0" fmla="*/ 0 w 4355985"/>
              <a:gd name="connsiteY0" fmla="*/ 0 h 2728577"/>
              <a:gd name="connsiteX1" fmla="*/ 4355985 w 4355985"/>
              <a:gd name="connsiteY1" fmla="*/ 0 h 2728577"/>
              <a:gd name="connsiteX2" fmla="*/ 4355985 w 4355985"/>
              <a:gd name="connsiteY2" fmla="*/ 2728577 h 2728577"/>
              <a:gd name="connsiteX3" fmla="*/ 0 w 4355985"/>
              <a:gd name="connsiteY3" fmla="*/ 2728577 h 272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5985" h="2728577">
                <a:moveTo>
                  <a:pt x="0" y="0"/>
                </a:moveTo>
                <a:lnTo>
                  <a:pt x="4355985" y="0"/>
                </a:lnTo>
                <a:lnTo>
                  <a:pt x="4355985" y="2728577"/>
                </a:lnTo>
                <a:lnTo>
                  <a:pt x="0" y="272857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1"/>
          </p:nvPr>
        </p:nvSpPr>
        <p:spPr>
          <a:xfrm>
            <a:off x="6038763" y="4004732"/>
            <a:ext cx="3511446" cy="2199560"/>
          </a:xfrm>
          <a:custGeom>
            <a:avLst/>
            <a:gdLst>
              <a:gd name="connsiteX0" fmla="*/ 0 w 3511446"/>
              <a:gd name="connsiteY0" fmla="*/ 0 h 2199560"/>
              <a:gd name="connsiteX1" fmla="*/ 3511446 w 3511446"/>
              <a:gd name="connsiteY1" fmla="*/ 0 h 2199560"/>
              <a:gd name="connsiteX2" fmla="*/ 3511446 w 3511446"/>
              <a:gd name="connsiteY2" fmla="*/ 2199560 h 2199560"/>
              <a:gd name="connsiteX3" fmla="*/ 0 w 3511446"/>
              <a:gd name="connsiteY3" fmla="*/ 2199560 h 219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1446" h="2199560">
                <a:moveTo>
                  <a:pt x="0" y="0"/>
                </a:moveTo>
                <a:lnTo>
                  <a:pt x="3511446" y="0"/>
                </a:lnTo>
                <a:lnTo>
                  <a:pt x="3511446" y="2199560"/>
                </a:lnTo>
                <a:lnTo>
                  <a:pt x="0" y="21995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04725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02693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5517CF19-0F74-4DA0-9E92-AAABFEE83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306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41686-3F6A-459E-9B0F-922E4D76EE02}" type="datetimeFigureOut">
              <a:rPr lang="en-US" smtClean="0"/>
              <a:t>7/23/2020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4167F-9755-4871-9396-59C3243D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6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4"/>
          <p:cNvGrpSpPr>
            <a:grpSpLocks noChangeAspect="1"/>
          </p:cNvGrpSpPr>
          <p:nvPr userDrawn="1"/>
        </p:nvGrpSpPr>
        <p:grpSpPr bwMode="auto">
          <a:xfrm rot="201060">
            <a:off x="-223772" y="-3882680"/>
            <a:ext cx="13175428" cy="6274189"/>
            <a:chOff x="3" y="183"/>
            <a:chExt cx="5278" cy="2719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37" name="Group 205"/>
            <p:cNvGrpSpPr>
              <a:grpSpLocks/>
            </p:cNvGrpSpPr>
            <p:nvPr userDrawn="1"/>
          </p:nvGrpSpPr>
          <p:grpSpPr bwMode="auto">
            <a:xfrm>
              <a:off x="3" y="723"/>
              <a:ext cx="4410" cy="2179"/>
              <a:chOff x="3" y="723"/>
              <a:chExt cx="4410" cy="2179"/>
            </a:xfrm>
            <a:grpFill/>
          </p:grpSpPr>
          <p:sp>
            <p:nvSpPr>
              <p:cNvPr id="578" name="Oval 5"/>
              <p:cNvSpPr>
                <a:spLocks noChangeArrowheads="1"/>
              </p:cNvSpPr>
              <p:nvPr userDrawn="1"/>
            </p:nvSpPr>
            <p:spPr bwMode="auto">
              <a:xfrm>
                <a:off x="41" y="1786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Oval 6"/>
              <p:cNvSpPr>
                <a:spLocks noChangeArrowheads="1"/>
              </p:cNvSpPr>
              <p:nvPr userDrawn="1"/>
            </p:nvSpPr>
            <p:spPr bwMode="auto">
              <a:xfrm>
                <a:off x="41" y="1786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0" name="Oval 7"/>
              <p:cNvSpPr>
                <a:spLocks noChangeArrowheads="1"/>
              </p:cNvSpPr>
              <p:nvPr userDrawn="1"/>
            </p:nvSpPr>
            <p:spPr bwMode="auto">
              <a:xfrm>
                <a:off x="41" y="1786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1" name="Oval 8"/>
              <p:cNvSpPr>
                <a:spLocks noChangeArrowheads="1"/>
              </p:cNvSpPr>
              <p:nvPr userDrawn="1"/>
            </p:nvSpPr>
            <p:spPr bwMode="auto">
              <a:xfrm>
                <a:off x="2654" y="2540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2" name="Oval 9"/>
              <p:cNvSpPr>
                <a:spLocks noChangeArrowheads="1"/>
              </p:cNvSpPr>
              <p:nvPr userDrawn="1"/>
            </p:nvSpPr>
            <p:spPr bwMode="auto">
              <a:xfrm>
                <a:off x="3024" y="2207"/>
                <a:ext cx="32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3" name="Oval 10"/>
              <p:cNvSpPr>
                <a:spLocks noChangeArrowheads="1"/>
              </p:cNvSpPr>
              <p:nvPr userDrawn="1"/>
            </p:nvSpPr>
            <p:spPr bwMode="auto">
              <a:xfrm>
                <a:off x="1664" y="172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4" name="Oval 11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5" name="Oval 12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Oval 13"/>
              <p:cNvSpPr>
                <a:spLocks noChangeArrowheads="1"/>
              </p:cNvSpPr>
              <p:nvPr userDrawn="1"/>
            </p:nvSpPr>
            <p:spPr bwMode="auto">
              <a:xfrm>
                <a:off x="41" y="1786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Oval 14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Oval 15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Oval 16"/>
              <p:cNvSpPr>
                <a:spLocks noChangeArrowheads="1"/>
              </p:cNvSpPr>
              <p:nvPr userDrawn="1"/>
            </p:nvSpPr>
            <p:spPr bwMode="auto">
              <a:xfrm>
                <a:off x="1260" y="2871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Oval 17"/>
              <p:cNvSpPr>
                <a:spLocks noChangeArrowheads="1"/>
              </p:cNvSpPr>
              <p:nvPr userDrawn="1"/>
            </p:nvSpPr>
            <p:spPr bwMode="auto">
              <a:xfrm>
                <a:off x="1254" y="2512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1" name="Oval 18"/>
              <p:cNvSpPr>
                <a:spLocks noChangeArrowheads="1"/>
              </p:cNvSpPr>
              <p:nvPr userDrawn="1"/>
            </p:nvSpPr>
            <p:spPr bwMode="auto">
              <a:xfrm>
                <a:off x="1664" y="172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2" name="Oval 19"/>
              <p:cNvSpPr>
                <a:spLocks noChangeArrowheads="1"/>
              </p:cNvSpPr>
              <p:nvPr userDrawn="1"/>
            </p:nvSpPr>
            <p:spPr bwMode="auto">
              <a:xfrm>
                <a:off x="1254" y="2512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3" name="Oval 20"/>
              <p:cNvSpPr>
                <a:spLocks noChangeArrowheads="1"/>
              </p:cNvSpPr>
              <p:nvPr userDrawn="1"/>
            </p:nvSpPr>
            <p:spPr bwMode="auto">
              <a:xfrm>
                <a:off x="3024" y="2207"/>
                <a:ext cx="32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4" name="Oval 21"/>
              <p:cNvSpPr>
                <a:spLocks noChangeArrowheads="1"/>
              </p:cNvSpPr>
              <p:nvPr userDrawn="1"/>
            </p:nvSpPr>
            <p:spPr bwMode="auto">
              <a:xfrm>
                <a:off x="3432" y="188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5" name="Oval 22"/>
              <p:cNvSpPr>
                <a:spLocks noChangeArrowheads="1"/>
              </p:cNvSpPr>
              <p:nvPr userDrawn="1"/>
            </p:nvSpPr>
            <p:spPr bwMode="auto">
              <a:xfrm>
                <a:off x="2654" y="2540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6" name="Oval 23"/>
              <p:cNvSpPr>
                <a:spLocks noChangeArrowheads="1"/>
              </p:cNvSpPr>
              <p:nvPr userDrawn="1"/>
            </p:nvSpPr>
            <p:spPr bwMode="auto">
              <a:xfrm>
                <a:off x="3432" y="188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7" name="Oval 24"/>
              <p:cNvSpPr>
                <a:spLocks noChangeArrowheads="1"/>
              </p:cNvSpPr>
              <p:nvPr userDrawn="1"/>
            </p:nvSpPr>
            <p:spPr bwMode="auto">
              <a:xfrm>
                <a:off x="1254" y="2512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8" name="Oval 25"/>
              <p:cNvSpPr>
                <a:spLocks noChangeArrowheads="1"/>
              </p:cNvSpPr>
              <p:nvPr userDrawn="1"/>
            </p:nvSpPr>
            <p:spPr bwMode="auto">
              <a:xfrm>
                <a:off x="953" y="1987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9" name="Oval 26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0" name="Oval 27"/>
              <p:cNvSpPr>
                <a:spLocks noChangeArrowheads="1"/>
              </p:cNvSpPr>
              <p:nvPr userDrawn="1"/>
            </p:nvSpPr>
            <p:spPr bwMode="auto">
              <a:xfrm>
                <a:off x="953" y="1987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1" name="Oval 28"/>
              <p:cNvSpPr>
                <a:spLocks noChangeArrowheads="1"/>
              </p:cNvSpPr>
              <p:nvPr userDrawn="1"/>
            </p:nvSpPr>
            <p:spPr bwMode="auto">
              <a:xfrm>
                <a:off x="1260" y="2871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2" name="Oval 29"/>
              <p:cNvSpPr>
                <a:spLocks noChangeArrowheads="1"/>
              </p:cNvSpPr>
              <p:nvPr userDrawn="1"/>
            </p:nvSpPr>
            <p:spPr bwMode="auto">
              <a:xfrm>
                <a:off x="953" y="1987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3" name="Oval 30"/>
              <p:cNvSpPr>
                <a:spLocks noChangeArrowheads="1"/>
              </p:cNvSpPr>
              <p:nvPr userDrawn="1"/>
            </p:nvSpPr>
            <p:spPr bwMode="auto">
              <a:xfrm>
                <a:off x="1664" y="172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4" name="Oval 31"/>
              <p:cNvSpPr>
                <a:spLocks noChangeArrowheads="1"/>
              </p:cNvSpPr>
              <p:nvPr userDrawn="1"/>
            </p:nvSpPr>
            <p:spPr bwMode="auto">
              <a:xfrm>
                <a:off x="953" y="1987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5" name="Oval 32"/>
              <p:cNvSpPr>
                <a:spLocks noChangeArrowheads="1"/>
              </p:cNvSpPr>
              <p:nvPr userDrawn="1"/>
            </p:nvSpPr>
            <p:spPr bwMode="auto">
              <a:xfrm>
                <a:off x="41" y="1786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6" name="Oval 33"/>
              <p:cNvSpPr>
                <a:spLocks noChangeArrowheads="1"/>
              </p:cNvSpPr>
              <p:nvPr userDrawn="1"/>
            </p:nvSpPr>
            <p:spPr bwMode="auto">
              <a:xfrm>
                <a:off x="953" y="1987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7" name="Oval 34"/>
              <p:cNvSpPr>
                <a:spLocks noChangeArrowheads="1"/>
              </p:cNvSpPr>
              <p:nvPr userDrawn="1"/>
            </p:nvSpPr>
            <p:spPr bwMode="auto">
              <a:xfrm>
                <a:off x="3432" y="188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8" name="Oval 35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9" name="Oval 36"/>
              <p:cNvSpPr>
                <a:spLocks noChangeArrowheads="1"/>
              </p:cNvSpPr>
              <p:nvPr userDrawn="1"/>
            </p:nvSpPr>
            <p:spPr bwMode="auto">
              <a:xfrm>
                <a:off x="3024" y="2207"/>
                <a:ext cx="32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0" name="Oval 37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1" name="Oval 38"/>
              <p:cNvSpPr>
                <a:spLocks noChangeArrowheads="1"/>
              </p:cNvSpPr>
              <p:nvPr userDrawn="1"/>
            </p:nvSpPr>
            <p:spPr bwMode="auto">
              <a:xfrm>
                <a:off x="2654" y="2540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2" name="Oval 39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3" name="Oval 40"/>
              <p:cNvSpPr>
                <a:spLocks noChangeArrowheads="1"/>
              </p:cNvSpPr>
              <p:nvPr userDrawn="1"/>
            </p:nvSpPr>
            <p:spPr bwMode="auto">
              <a:xfrm>
                <a:off x="3432" y="188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4" name="Oval 41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5" name="Oval 42"/>
              <p:cNvSpPr>
                <a:spLocks noChangeArrowheads="1"/>
              </p:cNvSpPr>
              <p:nvPr userDrawn="1"/>
            </p:nvSpPr>
            <p:spPr bwMode="auto">
              <a:xfrm>
                <a:off x="3024" y="2207"/>
                <a:ext cx="32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6" name="Oval 43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7" name="Oval 44"/>
              <p:cNvSpPr>
                <a:spLocks noChangeArrowheads="1"/>
              </p:cNvSpPr>
              <p:nvPr userDrawn="1"/>
            </p:nvSpPr>
            <p:spPr bwMode="auto">
              <a:xfrm>
                <a:off x="2654" y="2540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8" name="Oval 45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9" name="Oval 46"/>
              <p:cNvSpPr>
                <a:spLocks noChangeArrowheads="1"/>
              </p:cNvSpPr>
              <p:nvPr userDrawn="1"/>
            </p:nvSpPr>
            <p:spPr bwMode="auto">
              <a:xfrm>
                <a:off x="953" y="1987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0" name="Oval 47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1" name="Oval 48"/>
              <p:cNvSpPr>
                <a:spLocks noChangeArrowheads="1"/>
              </p:cNvSpPr>
              <p:nvPr userDrawn="1"/>
            </p:nvSpPr>
            <p:spPr bwMode="auto">
              <a:xfrm>
                <a:off x="1254" y="2512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2" name="Oval 49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3" name="Oval 50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4" name="Oval 51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5" name="Oval 52"/>
              <p:cNvSpPr>
                <a:spLocks noChangeArrowheads="1"/>
              </p:cNvSpPr>
              <p:nvPr userDrawn="1"/>
            </p:nvSpPr>
            <p:spPr bwMode="auto">
              <a:xfrm>
                <a:off x="1260" y="2871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6" name="Oval 53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7" name="Oval 54"/>
              <p:cNvSpPr>
                <a:spLocks noChangeArrowheads="1"/>
              </p:cNvSpPr>
              <p:nvPr userDrawn="1"/>
            </p:nvSpPr>
            <p:spPr bwMode="auto">
              <a:xfrm>
                <a:off x="1664" y="172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8" name="Oval 55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9" name="Oval 56"/>
              <p:cNvSpPr>
                <a:spLocks noChangeArrowheads="1"/>
              </p:cNvSpPr>
              <p:nvPr userDrawn="1"/>
            </p:nvSpPr>
            <p:spPr bwMode="auto">
              <a:xfrm>
                <a:off x="1664" y="172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0" name="Oval 57"/>
              <p:cNvSpPr>
                <a:spLocks noChangeArrowheads="1"/>
              </p:cNvSpPr>
              <p:nvPr userDrawn="1"/>
            </p:nvSpPr>
            <p:spPr bwMode="auto">
              <a:xfrm>
                <a:off x="2560" y="1189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1" name="Oval 58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2" name="Oval 59"/>
              <p:cNvSpPr>
                <a:spLocks noChangeArrowheads="1"/>
              </p:cNvSpPr>
              <p:nvPr userDrawn="1"/>
            </p:nvSpPr>
            <p:spPr bwMode="auto">
              <a:xfrm>
                <a:off x="511" y="786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3" name="Oval 60"/>
              <p:cNvSpPr>
                <a:spLocks noChangeArrowheads="1"/>
              </p:cNvSpPr>
              <p:nvPr userDrawn="1"/>
            </p:nvSpPr>
            <p:spPr bwMode="auto">
              <a:xfrm>
                <a:off x="511" y="786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4" name="Oval 61"/>
              <p:cNvSpPr>
                <a:spLocks noChangeArrowheads="1"/>
              </p:cNvSpPr>
              <p:nvPr userDrawn="1"/>
            </p:nvSpPr>
            <p:spPr bwMode="auto">
              <a:xfrm>
                <a:off x="511" y="786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5" name="Oval 62"/>
              <p:cNvSpPr>
                <a:spLocks noChangeArrowheads="1"/>
              </p:cNvSpPr>
              <p:nvPr userDrawn="1"/>
            </p:nvSpPr>
            <p:spPr bwMode="auto">
              <a:xfrm>
                <a:off x="511" y="786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6" name="Oval 63"/>
              <p:cNvSpPr>
                <a:spLocks noChangeArrowheads="1"/>
              </p:cNvSpPr>
              <p:nvPr userDrawn="1"/>
            </p:nvSpPr>
            <p:spPr bwMode="auto">
              <a:xfrm>
                <a:off x="1103" y="723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7" name="Oval 64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8" name="Oval 65"/>
              <p:cNvSpPr>
                <a:spLocks noChangeArrowheads="1"/>
              </p:cNvSpPr>
              <p:nvPr userDrawn="1"/>
            </p:nvSpPr>
            <p:spPr bwMode="auto">
              <a:xfrm>
                <a:off x="1103" y="723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9" name="Oval 66"/>
              <p:cNvSpPr>
                <a:spLocks noChangeArrowheads="1"/>
              </p:cNvSpPr>
              <p:nvPr userDrawn="1"/>
            </p:nvSpPr>
            <p:spPr bwMode="auto">
              <a:xfrm>
                <a:off x="2560" y="1189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0" name="Oval 67"/>
              <p:cNvSpPr>
                <a:spLocks noChangeArrowheads="1"/>
              </p:cNvSpPr>
              <p:nvPr userDrawn="1"/>
            </p:nvSpPr>
            <p:spPr bwMode="auto">
              <a:xfrm>
                <a:off x="2263" y="117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1" name="Oval 68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2" name="Oval 69"/>
              <p:cNvSpPr>
                <a:spLocks noChangeArrowheads="1"/>
              </p:cNvSpPr>
              <p:nvPr userDrawn="1"/>
            </p:nvSpPr>
            <p:spPr bwMode="auto">
              <a:xfrm>
                <a:off x="2263" y="117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3" name="Oval 70"/>
              <p:cNvSpPr>
                <a:spLocks noChangeArrowheads="1"/>
              </p:cNvSpPr>
              <p:nvPr userDrawn="1"/>
            </p:nvSpPr>
            <p:spPr bwMode="auto">
              <a:xfrm>
                <a:off x="1664" y="172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4" name="Oval 71"/>
              <p:cNvSpPr>
                <a:spLocks noChangeArrowheads="1"/>
              </p:cNvSpPr>
              <p:nvPr userDrawn="1"/>
            </p:nvSpPr>
            <p:spPr bwMode="auto">
              <a:xfrm>
                <a:off x="2263" y="117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5" name="Oval 72"/>
              <p:cNvSpPr>
                <a:spLocks noChangeArrowheads="1"/>
              </p:cNvSpPr>
              <p:nvPr userDrawn="1"/>
            </p:nvSpPr>
            <p:spPr bwMode="auto">
              <a:xfrm>
                <a:off x="2263" y="117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6" name="Oval 73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7" name="Oval 74"/>
              <p:cNvSpPr>
                <a:spLocks noChangeArrowheads="1"/>
              </p:cNvSpPr>
              <p:nvPr userDrawn="1"/>
            </p:nvSpPr>
            <p:spPr bwMode="auto">
              <a:xfrm>
                <a:off x="2560" y="1189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8" name="Oval 75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9" name="Oval 76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0" name="Oval 77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1" name="Oval 78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2" name="Oval 79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3" name="Oval 80"/>
              <p:cNvSpPr>
                <a:spLocks noChangeArrowheads="1"/>
              </p:cNvSpPr>
              <p:nvPr userDrawn="1"/>
            </p:nvSpPr>
            <p:spPr bwMode="auto">
              <a:xfrm>
                <a:off x="3432" y="188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4" name="Oval 81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5" name="Oval 82"/>
              <p:cNvSpPr>
                <a:spLocks noChangeArrowheads="1"/>
              </p:cNvSpPr>
              <p:nvPr userDrawn="1"/>
            </p:nvSpPr>
            <p:spPr bwMode="auto">
              <a:xfrm>
                <a:off x="3024" y="2207"/>
                <a:ext cx="32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6" name="Oval 83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7" name="Oval 84"/>
              <p:cNvSpPr>
                <a:spLocks noChangeArrowheads="1"/>
              </p:cNvSpPr>
              <p:nvPr userDrawn="1"/>
            </p:nvSpPr>
            <p:spPr bwMode="auto">
              <a:xfrm>
                <a:off x="2654" y="2540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8" name="Oval 85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9" name="Oval 86"/>
              <p:cNvSpPr>
                <a:spLocks noChangeArrowheads="1"/>
              </p:cNvSpPr>
              <p:nvPr userDrawn="1"/>
            </p:nvSpPr>
            <p:spPr bwMode="auto">
              <a:xfrm>
                <a:off x="1664" y="172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0" name="Oval 87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1" name="Oval 88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2" name="Oval 89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3" name="Oval 90"/>
              <p:cNvSpPr>
                <a:spLocks noChangeArrowheads="1"/>
              </p:cNvSpPr>
              <p:nvPr userDrawn="1"/>
            </p:nvSpPr>
            <p:spPr bwMode="auto">
              <a:xfrm>
                <a:off x="2263" y="117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4" name="Oval 91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5" name="Oval 92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6" name="Oval 93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7" name="Oval 94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8" name="Oval 95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9" name="Oval 96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0" name="Oval 97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1" name="Oval 98"/>
              <p:cNvSpPr>
                <a:spLocks noChangeArrowheads="1"/>
              </p:cNvSpPr>
              <p:nvPr userDrawn="1"/>
            </p:nvSpPr>
            <p:spPr bwMode="auto">
              <a:xfrm>
                <a:off x="1254" y="2512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2" name="Oval 99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3" name="Oval 100"/>
              <p:cNvSpPr>
                <a:spLocks noChangeArrowheads="1"/>
              </p:cNvSpPr>
              <p:nvPr userDrawn="1"/>
            </p:nvSpPr>
            <p:spPr bwMode="auto">
              <a:xfrm>
                <a:off x="3024" y="2207"/>
                <a:ext cx="32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4" name="Oval 101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5" name="Oval 102"/>
              <p:cNvSpPr>
                <a:spLocks noChangeArrowheads="1"/>
              </p:cNvSpPr>
              <p:nvPr userDrawn="1"/>
            </p:nvSpPr>
            <p:spPr bwMode="auto">
              <a:xfrm>
                <a:off x="1260" y="2871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6" name="Oval 103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7" name="Oval 104"/>
              <p:cNvSpPr>
                <a:spLocks noChangeArrowheads="1"/>
              </p:cNvSpPr>
              <p:nvPr userDrawn="1"/>
            </p:nvSpPr>
            <p:spPr bwMode="auto">
              <a:xfrm>
                <a:off x="2654" y="2540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8" name="Oval 105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9" name="Oval 106"/>
              <p:cNvSpPr>
                <a:spLocks noChangeArrowheads="1"/>
              </p:cNvSpPr>
              <p:nvPr userDrawn="1"/>
            </p:nvSpPr>
            <p:spPr bwMode="auto">
              <a:xfrm>
                <a:off x="1664" y="172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0" name="Oval 107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1" name="Oval 108"/>
              <p:cNvSpPr>
                <a:spLocks noChangeArrowheads="1"/>
              </p:cNvSpPr>
              <p:nvPr userDrawn="1"/>
            </p:nvSpPr>
            <p:spPr bwMode="auto">
              <a:xfrm>
                <a:off x="41" y="269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2" name="Oval 109"/>
              <p:cNvSpPr>
                <a:spLocks noChangeArrowheads="1"/>
              </p:cNvSpPr>
              <p:nvPr userDrawn="1"/>
            </p:nvSpPr>
            <p:spPr bwMode="auto">
              <a:xfrm>
                <a:off x="41" y="269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3" name="Oval 110"/>
              <p:cNvSpPr>
                <a:spLocks noChangeArrowheads="1"/>
              </p:cNvSpPr>
              <p:nvPr userDrawn="1"/>
            </p:nvSpPr>
            <p:spPr bwMode="auto">
              <a:xfrm>
                <a:off x="41" y="1786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4" name="Oval 111"/>
              <p:cNvSpPr>
                <a:spLocks noChangeArrowheads="1"/>
              </p:cNvSpPr>
              <p:nvPr userDrawn="1"/>
            </p:nvSpPr>
            <p:spPr bwMode="auto">
              <a:xfrm>
                <a:off x="41" y="269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5" name="Oval 112"/>
              <p:cNvSpPr>
                <a:spLocks noChangeArrowheads="1"/>
              </p:cNvSpPr>
              <p:nvPr userDrawn="1"/>
            </p:nvSpPr>
            <p:spPr bwMode="auto">
              <a:xfrm>
                <a:off x="41" y="269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6" name="Oval 113"/>
              <p:cNvSpPr>
                <a:spLocks noChangeArrowheads="1"/>
              </p:cNvSpPr>
              <p:nvPr userDrawn="1"/>
            </p:nvSpPr>
            <p:spPr bwMode="auto">
              <a:xfrm>
                <a:off x="824" y="2738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7" name="Oval 114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8" name="Oval 115"/>
              <p:cNvSpPr>
                <a:spLocks noChangeArrowheads="1"/>
              </p:cNvSpPr>
              <p:nvPr userDrawn="1"/>
            </p:nvSpPr>
            <p:spPr bwMode="auto">
              <a:xfrm>
                <a:off x="824" y="2738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9" name="Oval 116"/>
              <p:cNvSpPr>
                <a:spLocks noChangeArrowheads="1"/>
              </p:cNvSpPr>
              <p:nvPr userDrawn="1"/>
            </p:nvSpPr>
            <p:spPr bwMode="auto">
              <a:xfrm>
                <a:off x="953" y="1987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0" name="Oval 117"/>
              <p:cNvSpPr>
                <a:spLocks noChangeArrowheads="1"/>
              </p:cNvSpPr>
              <p:nvPr userDrawn="1"/>
            </p:nvSpPr>
            <p:spPr bwMode="auto">
              <a:xfrm>
                <a:off x="824" y="2738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1" name="Oval 118"/>
              <p:cNvSpPr>
                <a:spLocks noChangeArrowheads="1"/>
              </p:cNvSpPr>
              <p:nvPr userDrawn="1"/>
            </p:nvSpPr>
            <p:spPr bwMode="auto">
              <a:xfrm>
                <a:off x="1254" y="2512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2" name="Oval 119"/>
              <p:cNvSpPr>
                <a:spLocks noChangeArrowheads="1"/>
              </p:cNvSpPr>
              <p:nvPr userDrawn="1"/>
            </p:nvSpPr>
            <p:spPr bwMode="auto">
              <a:xfrm>
                <a:off x="824" y="2738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3" name="Oval 120"/>
              <p:cNvSpPr>
                <a:spLocks noChangeArrowheads="1"/>
              </p:cNvSpPr>
              <p:nvPr userDrawn="1"/>
            </p:nvSpPr>
            <p:spPr bwMode="auto">
              <a:xfrm>
                <a:off x="1260" y="2871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4" name="Oval 121"/>
              <p:cNvSpPr>
                <a:spLocks noChangeArrowheads="1"/>
              </p:cNvSpPr>
              <p:nvPr userDrawn="1"/>
            </p:nvSpPr>
            <p:spPr bwMode="auto">
              <a:xfrm>
                <a:off x="824" y="2738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5" name="Oval 122"/>
              <p:cNvSpPr>
                <a:spLocks noChangeArrowheads="1"/>
              </p:cNvSpPr>
              <p:nvPr userDrawn="1"/>
            </p:nvSpPr>
            <p:spPr bwMode="auto">
              <a:xfrm>
                <a:off x="824" y="2738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6" name="Oval 123"/>
              <p:cNvSpPr>
                <a:spLocks noChangeArrowheads="1"/>
              </p:cNvSpPr>
              <p:nvPr userDrawn="1"/>
            </p:nvSpPr>
            <p:spPr bwMode="auto">
              <a:xfrm>
                <a:off x="448" y="2229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7" name="Oval 124"/>
              <p:cNvSpPr>
                <a:spLocks noChangeArrowheads="1"/>
              </p:cNvSpPr>
              <p:nvPr userDrawn="1"/>
            </p:nvSpPr>
            <p:spPr bwMode="auto">
              <a:xfrm>
                <a:off x="41" y="2698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8" name="Oval 125"/>
              <p:cNvSpPr>
                <a:spLocks noChangeArrowheads="1"/>
              </p:cNvSpPr>
              <p:nvPr userDrawn="1"/>
            </p:nvSpPr>
            <p:spPr bwMode="auto">
              <a:xfrm>
                <a:off x="448" y="2229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9" name="Oval 126"/>
              <p:cNvSpPr>
                <a:spLocks noChangeArrowheads="1"/>
              </p:cNvSpPr>
              <p:nvPr userDrawn="1"/>
            </p:nvSpPr>
            <p:spPr bwMode="auto">
              <a:xfrm>
                <a:off x="953" y="1987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0" name="Oval 127"/>
              <p:cNvSpPr>
                <a:spLocks noChangeArrowheads="1"/>
              </p:cNvSpPr>
              <p:nvPr userDrawn="1"/>
            </p:nvSpPr>
            <p:spPr bwMode="auto">
              <a:xfrm>
                <a:off x="448" y="2229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1" name="Oval 128"/>
              <p:cNvSpPr>
                <a:spLocks noChangeArrowheads="1"/>
              </p:cNvSpPr>
              <p:nvPr userDrawn="1"/>
            </p:nvSpPr>
            <p:spPr bwMode="auto">
              <a:xfrm>
                <a:off x="1254" y="2512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2" name="Oval 129"/>
              <p:cNvSpPr>
                <a:spLocks noChangeArrowheads="1"/>
              </p:cNvSpPr>
              <p:nvPr userDrawn="1"/>
            </p:nvSpPr>
            <p:spPr bwMode="auto">
              <a:xfrm>
                <a:off x="448" y="2229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3" name="Oval 130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4" name="Oval 131"/>
              <p:cNvSpPr>
                <a:spLocks noChangeArrowheads="1"/>
              </p:cNvSpPr>
              <p:nvPr userDrawn="1"/>
            </p:nvSpPr>
            <p:spPr bwMode="auto">
              <a:xfrm>
                <a:off x="448" y="2229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5" name="Oval 132"/>
              <p:cNvSpPr>
                <a:spLocks noChangeArrowheads="1"/>
              </p:cNvSpPr>
              <p:nvPr userDrawn="1"/>
            </p:nvSpPr>
            <p:spPr bwMode="auto">
              <a:xfrm>
                <a:off x="1260" y="2871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6" name="Oval 133"/>
              <p:cNvSpPr>
                <a:spLocks noChangeArrowheads="1"/>
              </p:cNvSpPr>
              <p:nvPr userDrawn="1"/>
            </p:nvSpPr>
            <p:spPr bwMode="auto">
              <a:xfrm>
                <a:off x="448" y="2229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7" name="Oval 134"/>
              <p:cNvSpPr>
                <a:spLocks noChangeArrowheads="1"/>
              </p:cNvSpPr>
              <p:nvPr userDrawn="1"/>
            </p:nvSpPr>
            <p:spPr bwMode="auto">
              <a:xfrm>
                <a:off x="448" y="2229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8" name="Oval 135"/>
              <p:cNvSpPr>
                <a:spLocks noChangeArrowheads="1"/>
              </p:cNvSpPr>
              <p:nvPr userDrawn="1"/>
            </p:nvSpPr>
            <p:spPr bwMode="auto">
              <a:xfrm>
                <a:off x="41" y="1786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9" name="Oval 136"/>
              <p:cNvSpPr>
                <a:spLocks noChangeArrowheads="1"/>
              </p:cNvSpPr>
              <p:nvPr userDrawn="1"/>
            </p:nvSpPr>
            <p:spPr bwMode="auto">
              <a:xfrm>
                <a:off x="448" y="2229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0" name="Oval 137"/>
              <p:cNvSpPr>
                <a:spLocks noChangeArrowheads="1"/>
              </p:cNvSpPr>
              <p:nvPr userDrawn="1"/>
            </p:nvSpPr>
            <p:spPr bwMode="auto">
              <a:xfrm>
                <a:off x="448" y="2229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1" name="Oval 138"/>
              <p:cNvSpPr>
                <a:spLocks noChangeArrowheads="1"/>
              </p:cNvSpPr>
              <p:nvPr userDrawn="1"/>
            </p:nvSpPr>
            <p:spPr bwMode="auto">
              <a:xfrm>
                <a:off x="2263" y="117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2" name="Oval 139"/>
              <p:cNvSpPr>
                <a:spLocks noChangeArrowheads="1"/>
              </p:cNvSpPr>
              <p:nvPr userDrawn="1"/>
            </p:nvSpPr>
            <p:spPr bwMode="auto">
              <a:xfrm>
                <a:off x="1592" y="117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3" name="Oval 140"/>
              <p:cNvSpPr>
                <a:spLocks noChangeArrowheads="1"/>
              </p:cNvSpPr>
              <p:nvPr userDrawn="1"/>
            </p:nvSpPr>
            <p:spPr bwMode="auto">
              <a:xfrm>
                <a:off x="1103" y="723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4" name="Oval 141"/>
              <p:cNvSpPr>
                <a:spLocks noChangeArrowheads="1"/>
              </p:cNvSpPr>
              <p:nvPr userDrawn="1"/>
            </p:nvSpPr>
            <p:spPr bwMode="auto">
              <a:xfrm>
                <a:off x="1592" y="117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5" name="Oval 142"/>
              <p:cNvSpPr>
                <a:spLocks noChangeArrowheads="1"/>
              </p:cNvSpPr>
              <p:nvPr userDrawn="1"/>
            </p:nvSpPr>
            <p:spPr bwMode="auto">
              <a:xfrm>
                <a:off x="2560" y="1189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6" name="Oval 143"/>
              <p:cNvSpPr>
                <a:spLocks noChangeArrowheads="1"/>
              </p:cNvSpPr>
              <p:nvPr userDrawn="1"/>
            </p:nvSpPr>
            <p:spPr bwMode="auto">
              <a:xfrm>
                <a:off x="1592" y="117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7" name="Oval 144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8" name="Oval 145"/>
              <p:cNvSpPr>
                <a:spLocks noChangeArrowheads="1"/>
              </p:cNvSpPr>
              <p:nvPr userDrawn="1"/>
            </p:nvSpPr>
            <p:spPr bwMode="auto">
              <a:xfrm>
                <a:off x="1592" y="117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9" name="Oval 146"/>
              <p:cNvSpPr>
                <a:spLocks noChangeArrowheads="1"/>
              </p:cNvSpPr>
              <p:nvPr userDrawn="1"/>
            </p:nvSpPr>
            <p:spPr bwMode="auto">
              <a:xfrm>
                <a:off x="953" y="1987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0" name="Oval 147"/>
              <p:cNvSpPr>
                <a:spLocks noChangeArrowheads="1"/>
              </p:cNvSpPr>
              <p:nvPr userDrawn="1"/>
            </p:nvSpPr>
            <p:spPr bwMode="auto">
              <a:xfrm>
                <a:off x="1592" y="117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1" name="Oval 148"/>
              <p:cNvSpPr>
                <a:spLocks noChangeArrowheads="1"/>
              </p:cNvSpPr>
              <p:nvPr userDrawn="1"/>
            </p:nvSpPr>
            <p:spPr bwMode="auto">
              <a:xfrm>
                <a:off x="837" y="1349"/>
                <a:ext cx="28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2" name="Oval 149"/>
              <p:cNvSpPr>
                <a:spLocks noChangeArrowheads="1"/>
              </p:cNvSpPr>
              <p:nvPr userDrawn="1"/>
            </p:nvSpPr>
            <p:spPr bwMode="auto">
              <a:xfrm>
                <a:off x="1592" y="117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3" name="Oval 150"/>
              <p:cNvSpPr>
                <a:spLocks noChangeArrowheads="1"/>
              </p:cNvSpPr>
              <p:nvPr userDrawn="1"/>
            </p:nvSpPr>
            <p:spPr bwMode="auto">
              <a:xfrm>
                <a:off x="1664" y="1729"/>
                <a:ext cx="31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4" name="Oval 151"/>
              <p:cNvSpPr>
                <a:spLocks noChangeArrowheads="1"/>
              </p:cNvSpPr>
              <p:nvPr userDrawn="1"/>
            </p:nvSpPr>
            <p:spPr bwMode="auto">
              <a:xfrm>
                <a:off x="1592" y="117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5" name="Oval 152"/>
              <p:cNvSpPr>
                <a:spLocks noChangeArrowheads="1"/>
              </p:cNvSpPr>
              <p:nvPr userDrawn="1"/>
            </p:nvSpPr>
            <p:spPr bwMode="auto">
              <a:xfrm>
                <a:off x="2727" y="1748"/>
                <a:ext cx="28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6" name="Oval 153"/>
              <p:cNvSpPr>
                <a:spLocks noChangeArrowheads="1"/>
              </p:cNvSpPr>
              <p:nvPr userDrawn="1"/>
            </p:nvSpPr>
            <p:spPr bwMode="auto">
              <a:xfrm>
                <a:off x="3147" y="143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7" name="Oval 154"/>
              <p:cNvSpPr>
                <a:spLocks noChangeArrowheads="1"/>
              </p:cNvSpPr>
              <p:nvPr userDrawn="1"/>
            </p:nvSpPr>
            <p:spPr bwMode="auto">
              <a:xfrm>
                <a:off x="2263" y="117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8" name="Oval 155"/>
              <p:cNvSpPr>
                <a:spLocks noChangeArrowheads="1"/>
              </p:cNvSpPr>
              <p:nvPr userDrawn="1"/>
            </p:nvSpPr>
            <p:spPr bwMode="auto">
              <a:xfrm>
                <a:off x="3147" y="143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9" name="Oval 156"/>
              <p:cNvSpPr>
                <a:spLocks noChangeArrowheads="1"/>
              </p:cNvSpPr>
              <p:nvPr userDrawn="1"/>
            </p:nvSpPr>
            <p:spPr bwMode="auto">
              <a:xfrm>
                <a:off x="2560" y="1189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0" name="Oval 157"/>
              <p:cNvSpPr>
                <a:spLocks noChangeArrowheads="1"/>
              </p:cNvSpPr>
              <p:nvPr userDrawn="1"/>
            </p:nvSpPr>
            <p:spPr bwMode="auto">
              <a:xfrm>
                <a:off x="3147" y="143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1" name="Oval 158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2" name="Oval 159"/>
              <p:cNvSpPr>
                <a:spLocks noChangeArrowheads="1"/>
              </p:cNvSpPr>
              <p:nvPr userDrawn="1"/>
            </p:nvSpPr>
            <p:spPr bwMode="auto">
              <a:xfrm>
                <a:off x="3147" y="143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3" name="Oval 160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4" name="Oval 161"/>
              <p:cNvSpPr>
                <a:spLocks noChangeArrowheads="1"/>
              </p:cNvSpPr>
              <p:nvPr userDrawn="1"/>
            </p:nvSpPr>
            <p:spPr bwMode="auto">
              <a:xfrm>
                <a:off x="3147" y="143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5" name="Oval 162"/>
              <p:cNvSpPr>
                <a:spLocks noChangeArrowheads="1"/>
              </p:cNvSpPr>
              <p:nvPr userDrawn="1"/>
            </p:nvSpPr>
            <p:spPr bwMode="auto">
              <a:xfrm>
                <a:off x="3432" y="188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6" name="Oval 163"/>
              <p:cNvSpPr>
                <a:spLocks noChangeArrowheads="1"/>
              </p:cNvSpPr>
              <p:nvPr userDrawn="1"/>
            </p:nvSpPr>
            <p:spPr bwMode="auto">
              <a:xfrm>
                <a:off x="3147" y="143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7" name="Oval 164"/>
              <p:cNvSpPr>
                <a:spLocks noChangeArrowheads="1"/>
              </p:cNvSpPr>
              <p:nvPr userDrawn="1"/>
            </p:nvSpPr>
            <p:spPr bwMode="auto">
              <a:xfrm>
                <a:off x="3024" y="2207"/>
                <a:ext cx="32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8" name="Oval 165"/>
              <p:cNvSpPr>
                <a:spLocks noChangeArrowheads="1"/>
              </p:cNvSpPr>
              <p:nvPr userDrawn="1"/>
            </p:nvSpPr>
            <p:spPr bwMode="auto">
              <a:xfrm>
                <a:off x="3147" y="143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9" name="Oval 166"/>
              <p:cNvSpPr>
                <a:spLocks noChangeArrowheads="1"/>
              </p:cNvSpPr>
              <p:nvPr userDrawn="1"/>
            </p:nvSpPr>
            <p:spPr bwMode="auto">
              <a:xfrm>
                <a:off x="3432" y="188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0" name="Oval 167"/>
              <p:cNvSpPr>
                <a:spLocks noChangeArrowheads="1"/>
              </p:cNvSpPr>
              <p:nvPr userDrawn="1"/>
            </p:nvSpPr>
            <p:spPr bwMode="auto">
              <a:xfrm>
                <a:off x="4381" y="1918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1" name="Oval 168"/>
              <p:cNvSpPr>
                <a:spLocks noChangeArrowheads="1"/>
              </p:cNvSpPr>
              <p:nvPr userDrawn="1"/>
            </p:nvSpPr>
            <p:spPr bwMode="auto">
              <a:xfrm>
                <a:off x="2106" y="2220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2" name="Oval 169"/>
              <p:cNvSpPr>
                <a:spLocks noChangeArrowheads="1"/>
              </p:cNvSpPr>
              <p:nvPr userDrawn="1"/>
            </p:nvSpPr>
            <p:spPr bwMode="auto">
              <a:xfrm>
                <a:off x="1924" y="2827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3" name="Oval 170"/>
              <p:cNvSpPr>
                <a:spLocks noChangeArrowheads="1"/>
              </p:cNvSpPr>
              <p:nvPr userDrawn="1"/>
            </p:nvSpPr>
            <p:spPr bwMode="auto">
              <a:xfrm>
                <a:off x="1514" y="189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4" name="Oval 171"/>
              <p:cNvSpPr>
                <a:spLocks noChangeArrowheads="1"/>
              </p:cNvSpPr>
              <p:nvPr userDrawn="1"/>
            </p:nvSpPr>
            <p:spPr bwMode="auto">
              <a:xfrm>
                <a:off x="1924" y="2827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5" name="Oval 172"/>
              <p:cNvSpPr>
                <a:spLocks noChangeArrowheads="1"/>
              </p:cNvSpPr>
              <p:nvPr userDrawn="1"/>
            </p:nvSpPr>
            <p:spPr bwMode="auto">
              <a:xfrm>
                <a:off x="1254" y="2512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6" name="Oval 173"/>
              <p:cNvSpPr>
                <a:spLocks noChangeArrowheads="1"/>
              </p:cNvSpPr>
              <p:nvPr userDrawn="1"/>
            </p:nvSpPr>
            <p:spPr bwMode="auto">
              <a:xfrm>
                <a:off x="1924" y="2827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7" name="Oval 174"/>
              <p:cNvSpPr>
                <a:spLocks noChangeArrowheads="1"/>
              </p:cNvSpPr>
              <p:nvPr userDrawn="1"/>
            </p:nvSpPr>
            <p:spPr bwMode="auto">
              <a:xfrm>
                <a:off x="1260" y="2871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8" name="Oval 175"/>
              <p:cNvSpPr>
                <a:spLocks noChangeArrowheads="1"/>
              </p:cNvSpPr>
              <p:nvPr userDrawn="1"/>
            </p:nvSpPr>
            <p:spPr bwMode="auto">
              <a:xfrm>
                <a:off x="1924" y="2827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9" name="Oval 176"/>
              <p:cNvSpPr>
                <a:spLocks noChangeArrowheads="1"/>
              </p:cNvSpPr>
              <p:nvPr userDrawn="1"/>
            </p:nvSpPr>
            <p:spPr bwMode="auto">
              <a:xfrm>
                <a:off x="2654" y="2540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0" name="Oval 177"/>
              <p:cNvSpPr>
                <a:spLocks noChangeArrowheads="1"/>
              </p:cNvSpPr>
              <p:nvPr userDrawn="1"/>
            </p:nvSpPr>
            <p:spPr bwMode="auto">
              <a:xfrm>
                <a:off x="1924" y="2827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1" name="Oval 178"/>
              <p:cNvSpPr>
                <a:spLocks noChangeArrowheads="1"/>
              </p:cNvSpPr>
              <p:nvPr userDrawn="1"/>
            </p:nvSpPr>
            <p:spPr bwMode="auto">
              <a:xfrm>
                <a:off x="4381" y="1918"/>
                <a:ext cx="32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2" name="Oval 179"/>
              <p:cNvSpPr>
                <a:spLocks noChangeArrowheads="1"/>
              </p:cNvSpPr>
              <p:nvPr userDrawn="1"/>
            </p:nvSpPr>
            <p:spPr bwMode="auto">
              <a:xfrm>
                <a:off x="3836" y="227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3" name="Oval 180"/>
              <p:cNvSpPr>
                <a:spLocks noChangeArrowheads="1"/>
              </p:cNvSpPr>
              <p:nvPr userDrawn="1"/>
            </p:nvSpPr>
            <p:spPr bwMode="auto">
              <a:xfrm>
                <a:off x="3147" y="1434"/>
                <a:ext cx="31" cy="3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4" name="Oval 181"/>
              <p:cNvSpPr>
                <a:spLocks noChangeArrowheads="1"/>
              </p:cNvSpPr>
              <p:nvPr userDrawn="1"/>
            </p:nvSpPr>
            <p:spPr bwMode="auto">
              <a:xfrm>
                <a:off x="3836" y="227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5" name="Oval 182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6" name="Oval 183"/>
              <p:cNvSpPr>
                <a:spLocks noChangeArrowheads="1"/>
              </p:cNvSpPr>
              <p:nvPr userDrawn="1"/>
            </p:nvSpPr>
            <p:spPr bwMode="auto">
              <a:xfrm>
                <a:off x="3836" y="227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7" name="Oval 184"/>
              <p:cNvSpPr>
                <a:spLocks noChangeArrowheads="1"/>
              </p:cNvSpPr>
              <p:nvPr userDrawn="1"/>
            </p:nvSpPr>
            <p:spPr bwMode="auto">
              <a:xfrm>
                <a:off x="3052" y="2232"/>
                <a:ext cx="32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8" name="Oval 185"/>
              <p:cNvSpPr>
                <a:spLocks noChangeArrowheads="1"/>
              </p:cNvSpPr>
              <p:nvPr userDrawn="1"/>
            </p:nvSpPr>
            <p:spPr bwMode="auto">
              <a:xfrm>
                <a:off x="3836" y="227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9" name="Oval 186"/>
              <p:cNvSpPr>
                <a:spLocks noChangeArrowheads="1"/>
              </p:cNvSpPr>
              <p:nvPr userDrawn="1"/>
            </p:nvSpPr>
            <p:spPr bwMode="auto">
              <a:xfrm>
                <a:off x="3432" y="188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0" name="Oval 187"/>
              <p:cNvSpPr>
                <a:spLocks noChangeArrowheads="1"/>
              </p:cNvSpPr>
              <p:nvPr userDrawn="1"/>
            </p:nvSpPr>
            <p:spPr bwMode="auto">
              <a:xfrm>
                <a:off x="3836" y="227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1" name="Oval 188"/>
              <p:cNvSpPr>
                <a:spLocks noChangeArrowheads="1"/>
              </p:cNvSpPr>
              <p:nvPr userDrawn="1"/>
            </p:nvSpPr>
            <p:spPr bwMode="auto">
              <a:xfrm>
                <a:off x="3024" y="2207"/>
                <a:ext cx="32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2" name="Oval 189"/>
              <p:cNvSpPr>
                <a:spLocks noChangeArrowheads="1"/>
              </p:cNvSpPr>
              <p:nvPr userDrawn="1"/>
            </p:nvSpPr>
            <p:spPr bwMode="auto">
              <a:xfrm>
                <a:off x="3836" y="2273"/>
                <a:ext cx="31" cy="3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3" name="Freeform 190"/>
              <p:cNvSpPr>
                <a:spLocks/>
              </p:cNvSpPr>
              <p:nvPr userDrawn="1"/>
            </p:nvSpPr>
            <p:spPr bwMode="auto">
              <a:xfrm>
                <a:off x="3" y="1739"/>
                <a:ext cx="53" cy="63"/>
              </a:xfrm>
              <a:custGeom>
                <a:avLst/>
                <a:gdLst>
                  <a:gd name="T0" fmla="*/ 0 w 53"/>
                  <a:gd name="T1" fmla="*/ 0 h 63"/>
                  <a:gd name="T2" fmla="*/ 53 w 53"/>
                  <a:gd name="T3" fmla="*/ 63 h 63"/>
                  <a:gd name="T4" fmla="*/ 50 w 53"/>
                  <a:gd name="T5" fmla="*/ 63 h 63"/>
                  <a:gd name="T6" fmla="*/ 0 w 53"/>
                  <a:gd name="T7" fmla="*/ 6 h 63"/>
                  <a:gd name="T8" fmla="*/ 0 w 53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63">
                    <a:moveTo>
                      <a:pt x="0" y="0"/>
                    </a:moveTo>
                    <a:lnTo>
                      <a:pt x="53" y="63"/>
                    </a:lnTo>
                    <a:lnTo>
                      <a:pt x="50" y="63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4" name="Freeform 191"/>
              <p:cNvSpPr>
                <a:spLocks/>
              </p:cNvSpPr>
              <p:nvPr userDrawn="1"/>
            </p:nvSpPr>
            <p:spPr bwMode="auto">
              <a:xfrm>
                <a:off x="3" y="1802"/>
                <a:ext cx="53" cy="56"/>
              </a:xfrm>
              <a:custGeom>
                <a:avLst/>
                <a:gdLst>
                  <a:gd name="T0" fmla="*/ 0 w 53"/>
                  <a:gd name="T1" fmla="*/ 50 h 56"/>
                  <a:gd name="T2" fmla="*/ 50 w 53"/>
                  <a:gd name="T3" fmla="*/ 0 h 56"/>
                  <a:gd name="T4" fmla="*/ 53 w 53"/>
                  <a:gd name="T5" fmla="*/ 3 h 56"/>
                  <a:gd name="T6" fmla="*/ 0 w 53"/>
                  <a:gd name="T7" fmla="*/ 56 h 56"/>
                  <a:gd name="T8" fmla="*/ 0 w 53"/>
                  <a:gd name="T9" fmla="*/ 5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56">
                    <a:moveTo>
                      <a:pt x="0" y="50"/>
                    </a:moveTo>
                    <a:lnTo>
                      <a:pt x="50" y="0"/>
                    </a:lnTo>
                    <a:lnTo>
                      <a:pt x="53" y="3"/>
                    </a:lnTo>
                    <a:lnTo>
                      <a:pt x="0" y="56"/>
                    </a:lnTo>
                    <a:lnTo>
                      <a:pt x="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5" name="Freeform 192"/>
              <p:cNvSpPr>
                <a:spLocks/>
              </p:cNvSpPr>
              <p:nvPr userDrawn="1"/>
            </p:nvSpPr>
            <p:spPr bwMode="auto">
              <a:xfrm>
                <a:off x="3" y="1670"/>
                <a:ext cx="53" cy="132"/>
              </a:xfrm>
              <a:custGeom>
                <a:avLst/>
                <a:gdLst>
                  <a:gd name="T0" fmla="*/ 0 w 53"/>
                  <a:gd name="T1" fmla="*/ 0 h 132"/>
                  <a:gd name="T2" fmla="*/ 53 w 53"/>
                  <a:gd name="T3" fmla="*/ 132 h 132"/>
                  <a:gd name="T4" fmla="*/ 50 w 53"/>
                  <a:gd name="T5" fmla="*/ 132 h 132"/>
                  <a:gd name="T6" fmla="*/ 0 w 53"/>
                  <a:gd name="T7" fmla="*/ 9 h 132"/>
                  <a:gd name="T8" fmla="*/ 0 w 53"/>
                  <a:gd name="T9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32">
                    <a:moveTo>
                      <a:pt x="0" y="0"/>
                    </a:moveTo>
                    <a:lnTo>
                      <a:pt x="53" y="132"/>
                    </a:lnTo>
                    <a:lnTo>
                      <a:pt x="50" y="132"/>
                    </a:lnTo>
                    <a:lnTo>
                      <a:pt x="0" y="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6" name="Freeform 193"/>
              <p:cNvSpPr>
                <a:spLocks/>
              </p:cNvSpPr>
              <p:nvPr userDrawn="1"/>
            </p:nvSpPr>
            <p:spPr bwMode="auto">
              <a:xfrm>
                <a:off x="2667" y="2220"/>
                <a:ext cx="373" cy="339"/>
              </a:xfrm>
              <a:custGeom>
                <a:avLst/>
                <a:gdLst>
                  <a:gd name="T0" fmla="*/ 373 w 373"/>
                  <a:gd name="T1" fmla="*/ 0 h 339"/>
                  <a:gd name="T2" fmla="*/ 0 w 373"/>
                  <a:gd name="T3" fmla="*/ 336 h 339"/>
                  <a:gd name="T4" fmla="*/ 3 w 373"/>
                  <a:gd name="T5" fmla="*/ 339 h 339"/>
                  <a:gd name="T6" fmla="*/ 373 w 373"/>
                  <a:gd name="T7" fmla="*/ 3 h 339"/>
                  <a:gd name="T8" fmla="*/ 373 w 373"/>
                  <a:gd name="T9" fmla="*/ 0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3" h="339">
                    <a:moveTo>
                      <a:pt x="373" y="0"/>
                    </a:moveTo>
                    <a:lnTo>
                      <a:pt x="0" y="336"/>
                    </a:lnTo>
                    <a:lnTo>
                      <a:pt x="3" y="339"/>
                    </a:lnTo>
                    <a:lnTo>
                      <a:pt x="373" y="3"/>
                    </a:lnTo>
                    <a:lnTo>
                      <a:pt x="3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7" name="Freeform 194"/>
              <p:cNvSpPr>
                <a:spLocks/>
              </p:cNvSpPr>
              <p:nvPr userDrawn="1"/>
            </p:nvSpPr>
            <p:spPr bwMode="auto">
              <a:xfrm>
                <a:off x="849" y="1365"/>
                <a:ext cx="834" cy="380"/>
              </a:xfrm>
              <a:custGeom>
                <a:avLst/>
                <a:gdLst>
                  <a:gd name="T0" fmla="*/ 3 w 834"/>
                  <a:gd name="T1" fmla="*/ 0 h 380"/>
                  <a:gd name="T2" fmla="*/ 0 w 834"/>
                  <a:gd name="T3" fmla="*/ 3 h 380"/>
                  <a:gd name="T4" fmla="*/ 831 w 834"/>
                  <a:gd name="T5" fmla="*/ 380 h 380"/>
                  <a:gd name="T6" fmla="*/ 834 w 834"/>
                  <a:gd name="T7" fmla="*/ 377 h 380"/>
                  <a:gd name="T8" fmla="*/ 3 w 834"/>
                  <a:gd name="T9" fmla="*/ 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" h="380">
                    <a:moveTo>
                      <a:pt x="3" y="0"/>
                    </a:moveTo>
                    <a:lnTo>
                      <a:pt x="0" y="3"/>
                    </a:lnTo>
                    <a:lnTo>
                      <a:pt x="831" y="380"/>
                    </a:lnTo>
                    <a:lnTo>
                      <a:pt x="834" y="377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8" name="Freeform 195"/>
              <p:cNvSpPr>
                <a:spLocks/>
              </p:cNvSpPr>
              <p:nvPr userDrawn="1"/>
            </p:nvSpPr>
            <p:spPr bwMode="auto">
              <a:xfrm>
                <a:off x="3" y="1204"/>
                <a:ext cx="849" cy="164"/>
              </a:xfrm>
              <a:custGeom>
                <a:avLst/>
                <a:gdLst>
                  <a:gd name="T0" fmla="*/ 0 w 849"/>
                  <a:gd name="T1" fmla="*/ 0 h 164"/>
                  <a:gd name="T2" fmla="*/ 849 w 849"/>
                  <a:gd name="T3" fmla="*/ 161 h 164"/>
                  <a:gd name="T4" fmla="*/ 846 w 849"/>
                  <a:gd name="T5" fmla="*/ 164 h 164"/>
                  <a:gd name="T6" fmla="*/ 0 w 849"/>
                  <a:gd name="T7" fmla="*/ 4 h 164"/>
                  <a:gd name="T8" fmla="*/ 0 w 849"/>
                  <a:gd name="T9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9" h="164">
                    <a:moveTo>
                      <a:pt x="0" y="0"/>
                    </a:moveTo>
                    <a:lnTo>
                      <a:pt x="849" y="161"/>
                    </a:lnTo>
                    <a:lnTo>
                      <a:pt x="846" y="164"/>
                    </a:lnTo>
                    <a:lnTo>
                      <a:pt x="0" y="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9" name="Freeform 196"/>
              <p:cNvSpPr>
                <a:spLocks/>
              </p:cNvSpPr>
              <p:nvPr userDrawn="1"/>
            </p:nvSpPr>
            <p:spPr bwMode="auto">
              <a:xfrm>
                <a:off x="53" y="1365"/>
                <a:ext cx="799" cy="440"/>
              </a:xfrm>
              <a:custGeom>
                <a:avLst/>
                <a:gdLst>
                  <a:gd name="T0" fmla="*/ 796 w 799"/>
                  <a:gd name="T1" fmla="*/ 0 h 440"/>
                  <a:gd name="T2" fmla="*/ 0 w 799"/>
                  <a:gd name="T3" fmla="*/ 434 h 440"/>
                  <a:gd name="T4" fmla="*/ 3 w 799"/>
                  <a:gd name="T5" fmla="*/ 440 h 440"/>
                  <a:gd name="T6" fmla="*/ 799 w 799"/>
                  <a:gd name="T7" fmla="*/ 3 h 440"/>
                  <a:gd name="T8" fmla="*/ 796 w 799"/>
                  <a:gd name="T9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9" h="440">
                    <a:moveTo>
                      <a:pt x="796" y="0"/>
                    </a:moveTo>
                    <a:lnTo>
                      <a:pt x="0" y="434"/>
                    </a:lnTo>
                    <a:lnTo>
                      <a:pt x="3" y="440"/>
                    </a:lnTo>
                    <a:lnTo>
                      <a:pt x="799" y="3"/>
                    </a:lnTo>
                    <a:lnTo>
                      <a:pt x="79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0" name="Freeform 197"/>
              <p:cNvSpPr>
                <a:spLocks/>
              </p:cNvSpPr>
              <p:nvPr userDrawn="1"/>
            </p:nvSpPr>
            <p:spPr bwMode="auto">
              <a:xfrm>
                <a:off x="3" y="1365"/>
                <a:ext cx="849" cy="113"/>
              </a:xfrm>
              <a:custGeom>
                <a:avLst/>
                <a:gdLst>
                  <a:gd name="T0" fmla="*/ 0 w 849"/>
                  <a:gd name="T1" fmla="*/ 110 h 113"/>
                  <a:gd name="T2" fmla="*/ 846 w 849"/>
                  <a:gd name="T3" fmla="*/ 0 h 113"/>
                  <a:gd name="T4" fmla="*/ 849 w 849"/>
                  <a:gd name="T5" fmla="*/ 3 h 113"/>
                  <a:gd name="T6" fmla="*/ 0 w 849"/>
                  <a:gd name="T7" fmla="*/ 113 h 113"/>
                  <a:gd name="T8" fmla="*/ 0 w 849"/>
                  <a:gd name="T9" fmla="*/ 11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9" h="113">
                    <a:moveTo>
                      <a:pt x="0" y="110"/>
                    </a:moveTo>
                    <a:lnTo>
                      <a:pt x="846" y="0"/>
                    </a:lnTo>
                    <a:lnTo>
                      <a:pt x="849" y="3"/>
                    </a:lnTo>
                    <a:lnTo>
                      <a:pt x="0" y="113"/>
                    </a:lnTo>
                    <a:lnTo>
                      <a:pt x="0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1" name="Freeform 198"/>
              <p:cNvSpPr>
                <a:spLocks/>
              </p:cNvSpPr>
              <p:nvPr userDrawn="1"/>
            </p:nvSpPr>
            <p:spPr bwMode="auto">
              <a:xfrm>
                <a:off x="1269" y="2528"/>
                <a:ext cx="10" cy="358"/>
              </a:xfrm>
              <a:custGeom>
                <a:avLst/>
                <a:gdLst>
                  <a:gd name="T0" fmla="*/ 3 w 10"/>
                  <a:gd name="T1" fmla="*/ 0 h 358"/>
                  <a:gd name="T2" fmla="*/ 0 w 10"/>
                  <a:gd name="T3" fmla="*/ 0 h 358"/>
                  <a:gd name="T4" fmla="*/ 7 w 10"/>
                  <a:gd name="T5" fmla="*/ 358 h 358"/>
                  <a:gd name="T6" fmla="*/ 10 w 10"/>
                  <a:gd name="T7" fmla="*/ 358 h 358"/>
                  <a:gd name="T8" fmla="*/ 3 w 10"/>
                  <a:gd name="T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58">
                    <a:moveTo>
                      <a:pt x="3" y="0"/>
                    </a:moveTo>
                    <a:lnTo>
                      <a:pt x="0" y="0"/>
                    </a:lnTo>
                    <a:lnTo>
                      <a:pt x="7" y="358"/>
                    </a:lnTo>
                    <a:lnTo>
                      <a:pt x="10" y="35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2" name="Freeform 199"/>
              <p:cNvSpPr>
                <a:spLocks/>
              </p:cNvSpPr>
              <p:nvPr userDrawn="1"/>
            </p:nvSpPr>
            <p:spPr bwMode="auto">
              <a:xfrm>
                <a:off x="1269" y="1742"/>
                <a:ext cx="414" cy="786"/>
              </a:xfrm>
              <a:custGeom>
                <a:avLst/>
                <a:gdLst>
                  <a:gd name="T0" fmla="*/ 411 w 414"/>
                  <a:gd name="T1" fmla="*/ 0 h 786"/>
                  <a:gd name="T2" fmla="*/ 0 w 414"/>
                  <a:gd name="T3" fmla="*/ 786 h 786"/>
                  <a:gd name="T4" fmla="*/ 3 w 414"/>
                  <a:gd name="T5" fmla="*/ 786 h 786"/>
                  <a:gd name="T6" fmla="*/ 414 w 414"/>
                  <a:gd name="T7" fmla="*/ 3 h 786"/>
                  <a:gd name="T8" fmla="*/ 411 w 414"/>
                  <a:gd name="T9" fmla="*/ 0 h 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786">
                    <a:moveTo>
                      <a:pt x="411" y="0"/>
                    </a:moveTo>
                    <a:lnTo>
                      <a:pt x="0" y="786"/>
                    </a:lnTo>
                    <a:lnTo>
                      <a:pt x="3" y="786"/>
                    </a:lnTo>
                    <a:lnTo>
                      <a:pt x="414" y="3"/>
                    </a:lnTo>
                    <a:lnTo>
                      <a:pt x="4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3" name="Freeform 200"/>
              <p:cNvSpPr>
                <a:spLocks/>
              </p:cNvSpPr>
              <p:nvPr userDrawn="1"/>
            </p:nvSpPr>
            <p:spPr bwMode="auto">
              <a:xfrm>
                <a:off x="3040" y="1899"/>
                <a:ext cx="407" cy="324"/>
              </a:xfrm>
              <a:custGeom>
                <a:avLst/>
                <a:gdLst>
                  <a:gd name="T0" fmla="*/ 404 w 407"/>
                  <a:gd name="T1" fmla="*/ 0 h 324"/>
                  <a:gd name="T2" fmla="*/ 0 w 407"/>
                  <a:gd name="T3" fmla="*/ 321 h 324"/>
                  <a:gd name="T4" fmla="*/ 0 w 407"/>
                  <a:gd name="T5" fmla="*/ 324 h 324"/>
                  <a:gd name="T6" fmla="*/ 407 w 407"/>
                  <a:gd name="T7" fmla="*/ 3 h 324"/>
                  <a:gd name="T8" fmla="*/ 404 w 407"/>
                  <a:gd name="T9" fmla="*/ 0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7" h="324">
                    <a:moveTo>
                      <a:pt x="404" y="0"/>
                    </a:moveTo>
                    <a:lnTo>
                      <a:pt x="0" y="321"/>
                    </a:lnTo>
                    <a:lnTo>
                      <a:pt x="0" y="324"/>
                    </a:lnTo>
                    <a:lnTo>
                      <a:pt x="407" y="3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4" name="Freeform 201"/>
              <p:cNvSpPr>
                <a:spLocks/>
              </p:cNvSpPr>
              <p:nvPr userDrawn="1"/>
            </p:nvSpPr>
            <p:spPr bwMode="auto">
              <a:xfrm>
                <a:off x="2868" y="1899"/>
                <a:ext cx="579" cy="491"/>
              </a:xfrm>
              <a:custGeom>
                <a:avLst/>
                <a:gdLst>
                  <a:gd name="T0" fmla="*/ 185 w 185"/>
                  <a:gd name="T1" fmla="*/ 0 h 156"/>
                  <a:gd name="T2" fmla="*/ 0 w 185"/>
                  <a:gd name="T3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85" h="156">
                    <a:moveTo>
                      <a:pt x="185" y="0"/>
                    </a:moveTo>
                    <a:cubicBezTo>
                      <a:pt x="122" y="50"/>
                      <a:pt x="62" y="102"/>
                      <a:pt x="0" y="15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6" name="Freeform 203"/>
              <p:cNvSpPr>
                <a:spLocks/>
              </p:cNvSpPr>
              <p:nvPr userDrawn="1"/>
            </p:nvSpPr>
            <p:spPr bwMode="auto">
              <a:xfrm>
                <a:off x="965" y="2003"/>
                <a:ext cx="307" cy="525"/>
              </a:xfrm>
              <a:custGeom>
                <a:avLst/>
                <a:gdLst>
                  <a:gd name="T0" fmla="*/ 3 w 307"/>
                  <a:gd name="T1" fmla="*/ 0 h 525"/>
                  <a:gd name="T2" fmla="*/ 0 w 307"/>
                  <a:gd name="T3" fmla="*/ 0 h 525"/>
                  <a:gd name="T4" fmla="*/ 304 w 307"/>
                  <a:gd name="T5" fmla="*/ 525 h 525"/>
                  <a:gd name="T6" fmla="*/ 307 w 307"/>
                  <a:gd name="T7" fmla="*/ 525 h 525"/>
                  <a:gd name="T8" fmla="*/ 3 w 307"/>
                  <a:gd name="T9" fmla="*/ 0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7" h="525">
                    <a:moveTo>
                      <a:pt x="3" y="0"/>
                    </a:moveTo>
                    <a:lnTo>
                      <a:pt x="0" y="0"/>
                    </a:lnTo>
                    <a:lnTo>
                      <a:pt x="304" y="525"/>
                    </a:lnTo>
                    <a:lnTo>
                      <a:pt x="307" y="52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7" name="Freeform 204"/>
              <p:cNvSpPr>
                <a:spLocks/>
              </p:cNvSpPr>
              <p:nvPr userDrawn="1"/>
            </p:nvSpPr>
            <p:spPr bwMode="auto">
              <a:xfrm>
                <a:off x="849" y="1365"/>
                <a:ext cx="119" cy="638"/>
              </a:xfrm>
              <a:custGeom>
                <a:avLst/>
                <a:gdLst>
                  <a:gd name="T0" fmla="*/ 3 w 119"/>
                  <a:gd name="T1" fmla="*/ 0 h 638"/>
                  <a:gd name="T2" fmla="*/ 0 w 119"/>
                  <a:gd name="T3" fmla="*/ 0 h 638"/>
                  <a:gd name="T4" fmla="*/ 116 w 119"/>
                  <a:gd name="T5" fmla="*/ 638 h 638"/>
                  <a:gd name="T6" fmla="*/ 119 w 119"/>
                  <a:gd name="T7" fmla="*/ 638 h 638"/>
                  <a:gd name="T8" fmla="*/ 3 w 119"/>
                  <a:gd name="T9" fmla="*/ 0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638">
                    <a:moveTo>
                      <a:pt x="3" y="0"/>
                    </a:moveTo>
                    <a:lnTo>
                      <a:pt x="0" y="0"/>
                    </a:lnTo>
                    <a:lnTo>
                      <a:pt x="116" y="638"/>
                    </a:lnTo>
                    <a:lnTo>
                      <a:pt x="119" y="63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8" name="Group 406"/>
            <p:cNvGrpSpPr>
              <a:grpSpLocks/>
            </p:cNvGrpSpPr>
            <p:nvPr userDrawn="1"/>
          </p:nvGrpSpPr>
          <p:grpSpPr bwMode="auto">
            <a:xfrm>
              <a:off x="3" y="183"/>
              <a:ext cx="5278" cy="2706"/>
              <a:chOff x="3" y="183"/>
              <a:chExt cx="5278" cy="2706"/>
            </a:xfrm>
            <a:grpFill/>
          </p:grpSpPr>
          <p:sp>
            <p:nvSpPr>
              <p:cNvPr id="378" name="Freeform 206"/>
              <p:cNvSpPr>
                <a:spLocks/>
              </p:cNvSpPr>
              <p:nvPr userDrawn="1"/>
            </p:nvSpPr>
            <p:spPr bwMode="auto">
              <a:xfrm>
                <a:off x="965" y="2003"/>
                <a:ext cx="314" cy="883"/>
              </a:xfrm>
              <a:custGeom>
                <a:avLst/>
                <a:gdLst>
                  <a:gd name="T0" fmla="*/ 3 w 314"/>
                  <a:gd name="T1" fmla="*/ 0 h 883"/>
                  <a:gd name="T2" fmla="*/ 0 w 314"/>
                  <a:gd name="T3" fmla="*/ 0 h 883"/>
                  <a:gd name="T4" fmla="*/ 311 w 314"/>
                  <a:gd name="T5" fmla="*/ 883 h 883"/>
                  <a:gd name="T6" fmla="*/ 314 w 314"/>
                  <a:gd name="T7" fmla="*/ 883 h 883"/>
                  <a:gd name="T8" fmla="*/ 3 w 314"/>
                  <a:gd name="T9" fmla="*/ 0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4" h="883">
                    <a:moveTo>
                      <a:pt x="3" y="0"/>
                    </a:moveTo>
                    <a:lnTo>
                      <a:pt x="0" y="0"/>
                    </a:lnTo>
                    <a:lnTo>
                      <a:pt x="311" y="883"/>
                    </a:lnTo>
                    <a:lnTo>
                      <a:pt x="314" y="88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207"/>
              <p:cNvSpPr>
                <a:spLocks/>
              </p:cNvSpPr>
              <p:nvPr userDrawn="1"/>
            </p:nvSpPr>
            <p:spPr bwMode="auto">
              <a:xfrm>
                <a:off x="965" y="1742"/>
                <a:ext cx="718" cy="264"/>
              </a:xfrm>
              <a:custGeom>
                <a:avLst/>
                <a:gdLst>
                  <a:gd name="T0" fmla="*/ 715 w 718"/>
                  <a:gd name="T1" fmla="*/ 0 h 264"/>
                  <a:gd name="T2" fmla="*/ 0 w 718"/>
                  <a:gd name="T3" fmla="*/ 258 h 264"/>
                  <a:gd name="T4" fmla="*/ 3 w 718"/>
                  <a:gd name="T5" fmla="*/ 264 h 264"/>
                  <a:gd name="T6" fmla="*/ 718 w 718"/>
                  <a:gd name="T7" fmla="*/ 3 h 264"/>
                  <a:gd name="T8" fmla="*/ 715 w 718"/>
                  <a:gd name="T9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264">
                    <a:moveTo>
                      <a:pt x="715" y="0"/>
                    </a:moveTo>
                    <a:lnTo>
                      <a:pt x="0" y="258"/>
                    </a:lnTo>
                    <a:lnTo>
                      <a:pt x="3" y="264"/>
                    </a:lnTo>
                    <a:lnTo>
                      <a:pt x="718" y="3"/>
                    </a:lnTo>
                    <a:lnTo>
                      <a:pt x="71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208"/>
              <p:cNvSpPr>
                <a:spLocks/>
              </p:cNvSpPr>
              <p:nvPr userDrawn="1"/>
            </p:nvSpPr>
            <p:spPr bwMode="auto">
              <a:xfrm>
                <a:off x="53" y="1799"/>
                <a:ext cx="915" cy="207"/>
              </a:xfrm>
              <a:custGeom>
                <a:avLst/>
                <a:gdLst>
                  <a:gd name="T0" fmla="*/ 3 w 915"/>
                  <a:gd name="T1" fmla="*/ 0 h 207"/>
                  <a:gd name="T2" fmla="*/ 0 w 915"/>
                  <a:gd name="T3" fmla="*/ 6 h 207"/>
                  <a:gd name="T4" fmla="*/ 912 w 915"/>
                  <a:gd name="T5" fmla="*/ 207 h 207"/>
                  <a:gd name="T6" fmla="*/ 915 w 915"/>
                  <a:gd name="T7" fmla="*/ 201 h 207"/>
                  <a:gd name="T8" fmla="*/ 3 w 915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5" h="207">
                    <a:moveTo>
                      <a:pt x="3" y="0"/>
                    </a:moveTo>
                    <a:lnTo>
                      <a:pt x="0" y="6"/>
                    </a:lnTo>
                    <a:lnTo>
                      <a:pt x="912" y="207"/>
                    </a:lnTo>
                    <a:lnTo>
                      <a:pt x="915" y="20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209"/>
              <p:cNvSpPr>
                <a:spLocks/>
              </p:cNvSpPr>
              <p:nvPr userDrawn="1"/>
            </p:nvSpPr>
            <p:spPr bwMode="auto">
              <a:xfrm>
                <a:off x="3068" y="1899"/>
                <a:ext cx="379" cy="352"/>
              </a:xfrm>
              <a:custGeom>
                <a:avLst/>
                <a:gdLst>
                  <a:gd name="T0" fmla="*/ 376 w 379"/>
                  <a:gd name="T1" fmla="*/ 0 h 352"/>
                  <a:gd name="T2" fmla="*/ 0 w 379"/>
                  <a:gd name="T3" fmla="*/ 349 h 352"/>
                  <a:gd name="T4" fmla="*/ 0 w 379"/>
                  <a:gd name="T5" fmla="*/ 352 h 352"/>
                  <a:gd name="T6" fmla="*/ 379 w 379"/>
                  <a:gd name="T7" fmla="*/ 3 h 352"/>
                  <a:gd name="T8" fmla="*/ 376 w 379"/>
                  <a:gd name="T9" fmla="*/ 0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352">
                    <a:moveTo>
                      <a:pt x="376" y="0"/>
                    </a:moveTo>
                    <a:lnTo>
                      <a:pt x="0" y="349"/>
                    </a:lnTo>
                    <a:lnTo>
                      <a:pt x="0" y="352"/>
                    </a:lnTo>
                    <a:lnTo>
                      <a:pt x="379" y="3"/>
                    </a:lnTo>
                    <a:lnTo>
                      <a:pt x="3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210"/>
              <p:cNvSpPr>
                <a:spLocks/>
              </p:cNvSpPr>
              <p:nvPr userDrawn="1"/>
            </p:nvSpPr>
            <p:spPr bwMode="auto">
              <a:xfrm>
                <a:off x="3040" y="2220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3 h 28"/>
                  <a:gd name="T4" fmla="*/ 28 w 28"/>
                  <a:gd name="T5" fmla="*/ 28 h 28"/>
                  <a:gd name="T6" fmla="*/ 28 w 28"/>
                  <a:gd name="T7" fmla="*/ 28 h 28"/>
                  <a:gd name="T8" fmla="*/ 0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lnTo>
                      <a:pt x="0" y="3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211"/>
              <p:cNvSpPr>
                <a:spLocks/>
              </p:cNvSpPr>
              <p:nvPr userDrawn="1"/>
            </p:nvSpPr>
            <p:spPr bwMode="auto">
              <a:xfrm>
                <a:off x="2667" y="2248"/>
                <a:ext cx="401" cy="311"/>
              </a:xfrm>
              <a:custGeom>
                <a:avLst/>
                <a:gdLst>
                  <a:gd name="T0" fmla="*/ 401 w 401"/>
                  <a:gd name="T1" fmla="*/ 0 h 311"/>
                  <a:gd name="T2" fmla="*/ 0 w 401"/>
                  <a:gd name="T3" fmla="*/ 308 h 311"/>
                  <a:gd name="T4" fmla="*/ 3 w 401"/>
                  <a:gd name="T5" fmla="*/ 311 h 311"/>
                  <a:gd name="T6" fmla="*/ 401 w 401"/>
                  <a:gd name="T7" fmla="*/ 3 h 311"/>
                  <a:gd name="T8" fmla="*/ 401 w 401"/>
                  <a:gd name="T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11">
                    <a:moveTo>
                      <a:pt x="401" y="0"/>
                    </a:moveTo>
                    <a:lnTo>
                      <a:pt x="0" y="308"/>
                    </a:lnTo>
                    <a:lnTo>
                      <a:pt x="3" y="311"/>
                    </a:lnTo>
                    <a:lnTo>
                      <a:pt x="401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213"/>
              <p:cNvSpPr>
                <a:spLocks/>
              </p:cNvSpPr>
              <p:nvPr userDrawn="1"/>
            </p:nvSpPr>
            <p:spPr bwMode="auto">
              <a:xfrm>
                <a:off x="3040" y="2220"/>
                <a:ext cx="28" cy="28"/>
              </a:xfrm>
              <a:custGeom>
                <a:avLst/>
                <a:gdLst>
                  <a:gd name="T0" fmla="*/ 0 w 28"/>
                  <a:gd name="T1" fmla="*/ 0 h 28"/>
                  <a:gd name="T2" fmla="*/ 0 w 28"/>
                  <a:gd name="T3" fmla="*/ 3 h 28"/>
                  <a:gd name="T4" fmla="*/ 28 w 28"/>
                  <a:gd name="T5" fmla="*/ 28 h 28"/>
                  <a:gd name="T6" fmla="*/ 28 w 28"/>
                  <a:gd name="T7" fmla="*/ 28 h 28"/>
                  <a:gd name="T8" fmla="*/ 0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0" y="0"/>
                    </a:moveTo>
                    <a:lnTo>
                      <a:pt x="0" y="3"/>
                    </a:lnTo>
                    <a:lnTo>
                      <a:pt x="28" y="28"/>
                    </a:lnTo>
                    <a:lnTo>
                      <a:pt x="28" y="2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214"/>
              <p:cNvSpPr>
                <a:spLocks/>
              </p:cNvSpPr>
              <p:nvPr userDrawn="1"/>
            </p:nvSpPr>
            <p:spPr bwMode="auto">
              <a:xfrm>
                <a:off x="2667" y="2248"/>
                <a:ext cx="401" cy="311"/>
              </a:xfrm>
              <a:custGeom>
                <a:avLst/>
                <a:gdLst>
                  <a:gd name="T0" fmla="*/ 401 w 401"/>
                  <a:gd name="T1" fmla="*/ 0 h 311"/>
                  <a:gd name="T2" fmla="*/ 0 w 401"/>
                  <a:gd name="T3" fmla="*/ 308 h 311"/>
                  <a:gd name="T4" fmla="*/ 3 w 401"/>
                  <a:gd name="T5" fmla="*/ 311 h 311"/>
                  <a:gd name="T6" fmla="*/ 401 w 401"/>
                  <a:gd name="T7" fmla="*/ 3 h 311"/>
                  <a:gd name="T8" fmla="*/ 401 w 401"/>
                  <a:gd name="T9" fmla="*/ 0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311">
                    <a:moveTo>
                      <a:pt x="401" y="0"/>
                    </a:moveTo>
                    <a:lnTo>
                      <a:pt x="0" y="308"/>
                    </a:lnTo>
                    <a:lnTo>
                      <a:pt x="3" y="311"/>
                    </a:lnTo>
                    <a:lnTo>
                      <a:pt x="401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215"/>
              <p:cNvSpPr>
                <a:spLocks/>
              </p:cNvSpPr>
              <p:nvPr userDrawn="1"/>
            </p:nvSpPr>
            <p:spPr bwMode="auto">
              <a:xfrm>
                <a:off x="965" y="1902"/>
                <a:ext cx="564" cy="104"/>
              </a:xfrm>
              <a:custGeom>
                <a:avLst/>
                <a:gdLst>
                  <a:gd name="T0" fmla="*/ 561 w 564"/>
                  <a:gd name="T1" fmla="*/ 0 h 104"/>
                  <a:gd name="T2" fmla="*/ 0 w 564"/>
                  <a:gd name="T3" fmla="*/ 98 h 104"/>
                  <a:gd name="T4" fmla="*/ 3 w 564"/>
                  <a:gd name="T5" fmla="*/ 104 h 104"/>
                  <a:gd name="T6" fmla="*/ 564 w 564"/>
                  <a:gd name="T7" fmla="*/ 3 h 104"/>
                  <a:gd name="T8" fmla="*/ 561 w 564"/>
                  <a:gd name="T9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4" h="104">
                    <a:moveTo>
                      <a:pt x="561" y="0"/>
                    </a:moveTo>
                    <a:lnTo>
                      <a:pt x="0" y="98"/>
                    </a:lnTo>
                    <a:lnTo>
                      <a:pt x="3" y="104"/>
                    </a:lnTo>
                    <a:lnTo>
                      <a:pt x="564" y="3"/>
                    </a:lnTo>
                    <a:lnTo>
                      <a:pt x="5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216"/>
              <p:cNvSpPr>
                <a:spLocks/>
              </p:cNvSpPr>
              <p:nvPr userDrawn="1"/>
            </p:nvSpPr>
            <p:spPr bwMode="auto">
              <a:xfrm>
                <a:off x="1269" y="1902"/>
                <a:ext cx="260" cy="626"/>
              </a:xfrm>
              <a:custGeom>
                <a:avLst/>
                <a:gdLst>
                  <a:gd name="T0" fmla="*/ 257 w 260"/>
                  <a:gd name="T1" fmla="*/ 0 h 626"/>
                  <a:gd name="T2" fmla="*/ 0 w 260"/>
                  <a:gd name="T3" fmla="*/ 626 h 626"/>
                  <a:gd name="T4" fmla="*/ 3 w 260"/>
                  <a:gd name="T5" fmla="*/ 626 h 626"/>
                  <a:gd name="T6" fmla="*/ 260 w 260"/>
                  <a:gd name="T7" fmla="*/ 3 h 626"/>
                  <a:gd name="T8" fmla="*/ 257 w 260"/>
                  <a:gd name="T9" fmla="*/ 0 h 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626">
                    <a:moveTo>
                      <a:pt x="257" y="0"/>
                    </a:moveTo>
                    <a:lnTo>
                      <a:pt x="0" y="626"/>
                    </a:lnTo>
                    <a:lnTo>
                      <a:pt x="3" y="626"/>
                    </a:lnTo>
                    <a:lnTo>
                      <a:pt x="260" y="3"/>
                    </a:lnTo>
                    <a:lnTo>
                      <a:pt x="25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217"/>
              <p:cNvSpPr>
                <a:spLocks/>
              </p:cNvSpPr>
              <p:nvPr userDrawn="1"/>
            </p:nvSpPr>
            <p:spPr bwMode="auto">
              <a:xfrm>
                <a:off x="849" y="1365"/>
                <a:ext cx="680" cy="540"/>
              </a:xfrm>
              <a:custGeom>
                <a:avLst/>
                <a:gdLst>
                  <a:gd name="T0" fmla="*/ 3 w 680"/>
                  <a:gd name="T1" fmla="*/ 0 h 540"/>
                  <a:gd name="T2" fmla="*/ 0 w 680"/>
                  <a:gd name="T3" fmla="*/ 3 h 540"/>
                  <a:gd name="T4" fmla="*/ 677 w 680"/>
                  <a:gd name="T5" fmla="*/ 540 h 540"/>
                  <a:gd name="T6" fmla="*/ 680 w 680"/>
                  <a:gd name="T7" fmla="*/ 537 h 540"/>
                  <a:gd name="T8" fmla="*/ 3 w 680"/>
                  <a:gd name="T9" fmla="*/ 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0" h="540">
                    <a:moveTo>
                      <a:pt x="3" y="0"/>
                    </a:moveTo>
                    <a:lnTo>
                      <a:pt x="0" y="3"/>
                    </a:lnTo>
                    <a:lnTo>
                      <a:pt x="677" y="540"/>
                    </a:lnTo>
                    <a:lnTo>
                      <a:pt x="680" y="537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218"/>
              <p:cNvSpPr>
                <a:spLocks/>
              </p:cNvSpPr>
              <p:nvPr userDrawn="1"/>
            </p:nvSpPr>
            <p:spPr bwMode="auto">
              <a:xfrm>
                <a:off x="1272" y="1902"/>
                <a:ext cx="257" cy="984"/>
              </a:xfrm>
              <a:custGeom>
                <a:avLst/>
                <a:gdLst>
                  <a:gd name="T0" fmla="*/ 254 w 257"/>
                  <a:gd name="T1" fmla="*/ 0 h 984"/>
                  <a:gd name="T2" fmla="*/ 0 w 257"/>
                  <a:gd name="T3" fmla="*/ 984 h 984"/>
                  <a:gd name="T4" fmla="*/ 7 w 257"/>
                  <a:gd name="T5" fmla="*/ 984 h 984"/>
                  <a:gd name="T6" fmla="*/ 257 w 257"/>
                  <a:gd name="T7" fmla="*/ 3 h 984"/>
                  <a:gd name="T8" fmla="*/ 254 w 257"/>
                  <a:gd name="T9" fmla="*/ 0 h 9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7" h="984">
                    <a:moveTo>
                      <a:pt x="254" y="0"/>
                    </a:moveTo>
                    <a:lnTo>
                      <a:pt x="0" y="984"/>
                    </a:lnTo>
                    <a:lnTo>
                      <a:pt x="7" y="984"/>
                    </a:lnTo>
                    <a:lnTo>
                      <a:pt x="257" y="3"/>
                    </a:lnTo>
                    <a:lnTo>
                      <a:pt x="2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219"/>
              <p:cNvSpPr>
                <a:spLocks/>
              </p:cNvSpPr>
              <p:nvPr userDrawn="1"/>
            </p:nvSpPr>
            <p:spPr bwMode="auto">
              <a:xfrm>
                <a:off x="1526" y="1742"/>
                <a:ext cx="157" cy="163"/>
              </a:xfrm>
              <a:custGeom>
                <a:avLst/>
                <a:gdLst>
                  <a:gd name="T0" fmla="*/ 154 w 157"/>
                  <a:gd name="T1" fmla="*/ 0 h 163"/>
                  <a:gd name="T2" fmla="*/ 0 w 157"/>
                  <a:gd name="T3" fmla="*/ 160 h 163"/>
                  <a:gd name="T4" fmla="*/ 3 w 157"/>
                  <a:gd name="T5" fmla="*/ 163 h 163"/>
                  <a:gd name="T6" fmla="*/ 157 w 157"/>
                  <a:gd name="T7" fmla="*/ 3 h 163"/>
                  <a:gd name="T8" fmla="*/ 154 w 157"/>
                  <a:gd name="T9" fmla="*/ 0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7" h="163">
                    <a:moveTo>
                      <a:pt x="154" y="0"/>
                    </a:moveTo>
                    <a:lnTo>
                      <a:pt x="0" y="160"/>
                    </a:lnTo>
                    <a:lnTo>
                      <a:pt x="3" y="163"/>
                    </a:lnTo>
                    <a:lnTo>
                      <a:pt x="157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220"/>
              <p:cNvSpPr>
                <a:spLocks/>
              </p:cNvSpPr>
              <p:nvPr userDrawn="1"/>
            </p:nvSpPr>
            <p:spPr bwMode="auto">
              <a:xfrm>
                <a:off x="1680" y="1201"/>
                <a:ext cx="896" cy="544"/>
              </a:xfrm>
              <a:custGeom>
                <a:avLst/>
                <a:gdLst>
                  <a:gd name="T0" fmla="*/ 893 w 896"/>
                  <a:gd name="T1" fmla="*/ 0 h 544"/>
                  <a:gd name="T2" fmla="*/ 0 w 896"/>
                  <a:gd name="T3" fmla="*/ 541 h 544"/>
                  <a:gd name="T4" fmla="*/ 3 w 896"/>
                  <a:gd name="T5" fmla="*/ 544 h 544"/>
                  <a:gd name="T6" fmla="*/ 896 w 896"/>
                  <a:gd name="T7" fmla="*/ 7 h 544"/>
                  <a:gd name="T8" fmla="*/ 893 w 896"/>
                  <a:gd name="T9" fmla="*/ 0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6" h="544">
                    <a:moveTo>
                      <a:pt x="893" y="0"/>
                    </a:moveTo>
                    <a:lnTo>
                      <a:pt x="0" y="541"/>
                    </a:lnTo>
                    <a:lnTo>
                      <a:pt x="3" y="544"/>
                    </a:lnTo>
                    <a:lnTo>
                      <a:pt x="896" y="7"/>
                    </a:lnTo>
                    <a:lnTo>
                      <a:pt x="8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221"/>
              <p:cNvSpPr>
                <a:spLocks/>
              </p:cNvSpPr>
              <p:nvPr userDrawn="1"/>
            </p:nvSpPr>
            <p:spPr bwMode="auto">
              <a:xfrm>
                <a:off x="527" y="799"/>
                <a:ext cx="325" cy="569"/>
              </a:xfrm>
              <a:custGeom>
                <a:avLst/>
                <a:gdLst>
                  <a:gd name="T0" fmla="*/ 3 w 325"/>
                  <a:gd name="T1" fmla="*/ 0 h 569"/>
                  <a:gd name="T2" fmla="*/ 0 w 325"/>
                  <a:gd name="T3" fmla="*/ 3 h 569"/>
                  <a:gd name="T4" fmla="*/ 322 w 325"/>
                  <a:gd name="T5" fmla="*/ 569 h 569"/>
                  <a:gd name="T6" fmla="*/ 325 w 325"/>
                  <a:gd name="T7" fmla="*/ 566 h 569"/>
                  <a:gd name="T8" fmla="*/ 3 w 325"/>
                  <a:gd name="T9" fmla="*/ 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5" h="569">
                    <a:moveTo>
                      <a:pt x="3" y="0"/>
                    </a:moveTo>
                    <a:lnTo>
                      <a:pt x="0" y="3"/>
                    </a:lnTo>
                    <a:lnTo>
                      <a:pt x="322" y="569"/>
                    </a:lnTo>
                    <a:lnTo>
                      <a:pt x="325" y="56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222"/>
              <p:cNvSpPr>
                <a:spLocks/>
              </p:cNvSpPr>
              <p:nvPr userDrawn="1"/>
            </p:nvSpPr>
            <p:spPr bwMode="auto">
              <a:xfrm>
                <a:off x="3" y="799"/>
                <a:ext cx="524" cy="264"/>
              </a:xfrm>
              <a:custGeom>
                <a:avLst/>
                <a:gdLst>
                  <a:gd name="T0" fmla="*/ 0 w 524"/>
                  <a:gd name="T1" fmla="*/ 261 h 264"/>
                  <a:gd name="T2" fmla="*/ 524 w 524"/>
                  <a:gd name="T3" fmla="*/ 0 h 264"/>
                  <a:gd name="T4" fmla="*/ 524 w 524"/>
                  <a:gd name="T5" fmla="*/ 3 h 264"/>
                  <a:gd name="T6" fmla="*/ 0 w 524"/>
                  <a:gd name="T7" fmla="*/ 264 h 264"/>
                  <a:gd name="T8" fmla="*/ 0 w 524"/>
                  <a:gd name="T9" fmla="*/ 261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4" h="264">
                    <a:moveTo>
                      <a:pt x="0" y="261"/>
                    </a:moveTo>
                    <a:lnTo>
                      <a:pt x="524" y="0"/>
                    </a:lnTo>
                    <a:lnTo>
                      <a:pt x="524" y="3"/>
                    </a:lnTo>
                    <a:lnTo>
                      <a:pt x="0" y="264"/>
                    </a:lnTo>
                    <a:lnTo>
                      <a:pt x="0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223"/>
              <p:cNvSpPr>
                <a:spLocks/>
              </p:cNvSpPr>
              <p:nvPr userDrawn="1"/>
            </p:nvSpPr>
            <p:spPr bwMode="auto">
              <a:xfrm>
                <a:off x="3" y="799"/>
                <a:ext cx="527" cy="509"/>
              </a:xfrm>
              <a:custGeom>
                <a:avLst/>
                <a:gdLst>
                  <a:gd name="T0" fmla="*/ 0 w 527"/>
                  <a:gd name="T1" fmla="*/ 500 h 509"/>
                  <a:gd name="T2" fmla="*/ 524 w 527"/>
                  <a:gd name="T3" fmla="*/ 0 h 509"/>
                  <a:gd name="T4" fmla="*/ 527 w 527"/>
                  <a:gd name="T5" fmla="*/ 3 h 509"/>
                  <a:gd name="T6" fmla="*/ 0 w 527"/>
                  <a:gd name="T7" fmla="*/ 509 h 509"/>
                  <a:gd name="T8" fmla="*/ 0 w 527"/>
                  <a:gd name="T9" fmla="*/ 50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7" h="509">
                    <a:moveTo>
                      <a:pt x="0" y="500"/>
                    </a:moveTo>
                    <a:lnTo>
                      <a:pt x="524" y="0"/>
                    </a:lnTo>
                    <a:lnTo>
                      <a:pt x="527" y="3"/>
                    </a:lnTo>
                    <a:lnTo>
                      <a:pt x="0" y="509"/>
                    </a:lnTo>
                    <a:lnTo>
                      <a:pt x="0" y="5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224"/>
              <p:cNvSpPr>
                <a:spLocks/>
              </p:cNvSpPr>
              <p:nvPr userDrawn="1"/>
            </p:nvSpPr>
            <p:spPr bwMode="auto">
              <a:xfrm>
                <a:off x="527" y="736"/>
                <a:ext cx="592" cy="66"/>
              </a:xfrm>
              <a:custGeom>
                <a:avLst/>
                <a:gdLst>
                  <a:gd name="T0" fmla="*/ 592 w 592"/>
                  <a:gd name="T1" fmla="*/ 0 h 66"/>
                  <a:gd name="T2" fmla="*/ 0 w 592"/>
                  <a:gd name="T3" fmla="*/ 63 h 66"/>
                  <a:gd name="T4" fmla="*/ 0 w 592"/>
                  <a:gd name="T5" fmla="*/ 66 h 66"/>
                  <a:gd name="T6" fmla="*/ 592 w 592"/>
                  <a:gd name="T7" fmla="*/ 6 h 66"/>
                  <a:gd name="T8" fmla="*/ 592 w 592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2" h="66">
                    <a:moveTo>
                      <a:pt x="592" y="0"/>
                    </a:moveTo>
                    <a:lnTo>
                      <a:pt x="0" y="63"/>
                    </a:lnTo>
                    <a:lnTo>
                      <a:pt x="0" y="66"/>
                    </a:lnTo>
                    <a:lnTo>
                      <a:pt x="592" y="6"/>
                    </a:lnTo>
                    <a:lnTo>
                      <a:pt x="5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225"/>
              <p:cNvSpPr>
                <a:spLocks/>
              </p:cNvSpPr>
              <p:nvPr userDrawn="1"/>
            </p:nvSpPr>
            <p:spPr bwMode="auto">
              <a:xfrm>
                <a:off x="849" y="739"/>
                <a:ext cx="273" cy="629"/>
              </a:xfrm>
              <a:custGeom>
                <a:avLst/>
                <a:gdLst>
                  <a:gd name="T0" fmla="*/ 267 w 273"/>
                  <a:gd name="T1" fmla="*/ 0 h 629"/>
                  <a:gd name="T2" fmla="*/ 0 w 273"/>
                  <a:gd name="T3" fmla="*/ 626 h 629"/>
                  <a:gd name="T4" fmla="*/ 3 w 273"/>
                  <a:gd name="T5" fmla="*/ 629 h 629"/>
                  <a:gd name="T6" fmla="*/ 273 w 273"/>
                  <a:gd name="T7" fmla="*/ 0 h 629"/>
                  <a:gd name="T8" fmla="*/ 267 w 273"/>
                  <a:gd name="T9" fmla="*/ 0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629">
                    <a:moveTo>
                      <a:pt x="267" y="0"/>
                    </a:moveTo>
                    <a:lnTo>
                      <a:pt x="0" y="626"/>
                    </a:lnTo>
                    <a:lnTo>
                      <a:pt x="3" y="629"/>
                    </a:lnTo>
                    <a:lnTo>
                      <a:pt x="273" y="0"/>
                    </a:lnTo>
                    <a:lnTo>
                      <a:pt x="26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226"/>
              <p:cNvSpPr>
                <a:spLocks/>
              </p:cNvSpPr>
              <p:nvPr userDrawn="1"/>
            </p:nvSpPr>
            <p:spPr bwMode="auto">
              <a:xfrm>
                <a:off x="2278" y="1182"/>
                <a:ext cx="298" cy="26"/>
              </a:xfrm>
              <a:custGeom>
                <a:avLst/>
                <a:gdLst>
                  <a:gd name="T0" fmla="*/ 0 w 298"/>
                  <a:gd name="T1" fmla="*/ 0 h 26"/>
                  <a:gd name="T2" fmla="*/ 0 w 298"/>
                  <a:gd name="T3" fmla="*/ 4 h 26"/>
                  <a:gd name="T4" fmla="*/ 298 w 298"/>
                  <a:gd name="T5" fmla="*/ 26 h 26"/>
                  <a:gd name="T6" fmla="*/ 298 w 298"/>
                  <a:gd name="T7" fmla="*/ 22 h 26"/>
                  <a:gd name="T8" fmla="*/ 0 w 29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8" h="26">
                    <a:moveTo>
                      <a:pt x="0" y="0"/>
                    </a:moveTo>
                    <a:lnTo>
                      <a:pt x="0" y="4"/>
                    </a:lnTo>
                    <a:lnTo>
                      <a:pt x="298" y="26"/>
                    </a:lnTo>
                    <a:lnTo>
                      <a:pt x="298" y="2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227"/>
              <p:cNvSpPr>
                <a:spLocks/>
              </p:cNvSpPr>
              <p:nvPr userDrawn="1"/>
            </p:nvSpPr>
            <p:spPr bwMode="auto">
              <a:xfrm>
                <a:off x="1526" y="1182"/>
                <a:ext cx="756" cy="723"/>
              </a:xfrm>
              <a:custGeom>
                <a:avLst/>
                <a:gdLst>
                  <a:gd name="T0" fmla="*/ 752 w 756"/>
                  <a:gd name="T1" fmla="*/ 0 h 723"/>
                  <a:gd name="T2" fmla="*/ 0 w 756"/>
                  <a:gd name="T3" fmla="*/ 720 h 723"/>
                  <a:gd name="T4" fmla="*/ 3 w 756"/>
                  <a:gd name="T5" fmla="*/ 723 h 723"/>
                  <a:gd name="T6" fmla="*/ 756 w 756"/>
                  <a:gd name="T7" fmla="*/ 7 h 723"/>
                  <a:gd name="T8" fmla="*/ 752 w 756"/>
                  <a:gd name="T9" fmla="*/ 0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6" h="723">
                    <a:moveTo>
                      <a:pt x="752" y="0"/>
                    </a:moveTo>
                    <a:lnTo>
                      <a:pt x="0" y="720"/>
                    </a:lnTo>
                    <a:lnTo>
                      <a:pt x="3" y="723"/>
                    </a:lnTo>
                    <a:lnTo>
                      <a:pt x="756" y="7"/>
                    </a:lnTo>
                    <a:lnTo>
                      <a:pt x="7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228"/>
              <p:cNvSpPr>
                <a:spLocks/>
              </p:cNvSpPr>
              <p:nvPr userDrawn="1"/>
            </p:nvSpPr>
            <p:spPr bwMode="auto">
              <a:xfrm>
                <a:off x="1680" y="1182"/>
                <a:ext cx="602" cy="563"/>
              </a:xfrm>
              <a:custGeom>
                <a:avLst/>
                <a:gdLst>
                  <a:gd name="T0" fmla="*/ 598 w 602"/>
                  <a:gd name="T1" fmla="*/ 0 h 563"/>
                  <a:gd name="T2" fmla="*/ 0 w 602"/>
                  <a:gd name="T3" fmla="*/ 560 h 563"/>
                  <a:gd name="T4" fmla="*/ 3 w 602"/>
                  <a:gd name="T5" fmla="*/ 563 h 563"/>
                  <a:gd name="T6" fmla="*/ 602 w 602"/>
                  <a:gd name="T7" fmla="*/ 4 h 563"/>
                  <a:gd name="T8" fmla="*/ 598 w 602"/>
                  <a:gd name="T9" fmla="*/ 0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2" h="563">
                    <a:moveTo>
                      <a:pt x="598" y="0"/>
                    </a:moveTo>
                    <a:lnTo>
                      <a:pt x="0" y="560"/>
                    </a:lnTo>
                    <a:lnTo>
                      <a:pt x="3" y="563"/>
                    </a:lnTo>
                    <a:lnTo>
                      <a:pt x="602" y="4"/>
                    </a:lnTo>
                    <a:lnTo>
                      <a:pt x="59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229"/>
              <p:cNvSpPr>
                <a:spLocks/>
              </p:cNvSpPr>
              <p:nvPr userDrawn="1"/>
            </p:nvSpPr>
            <p:spPr bwMode="auto">
              <a:xfrm>
                <a:off x="2278" y="1182"/>
                <a:ext cx="464" cy="582"/>
              </a:xfrm>
              <a:custGeom>
                <a:avLst/>
                <a:gdLst>
                  <a:gd name="T0" fmla="*/ 4 w 464"/>
                  <a:gd name="T1" fmla="*/ 0 h 582"/>
                  <a:gd name="T2" fmla="*/ 0 w 464"/>
                  <a:gd name="T3" fmla="*/ 4 h 582"/>
                  <a:gd name="T4" fmla="*/ 461 w 464"/>
                  <a:gd name="T5" fmla="*/ 582 h 582"/>
                  <a:gd name="T6" fmla="*/ 464 w 464"/>
                  <a:gd name="T7" fmla="*/ 579 h 582"/>
                  <a:gd name="T8" fmla="*/ 4 w 464"/>
                  <a:gd name="T9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4" h="582">
                    <a:moveTo>
                      <a:pt x="4" y="0"/>
                    </a:moveTo>
                    <a:lnTo>
                      <a:pt x="0" y="4"/>
                    </a:lnTo>
                    <a:lnTo>
                      <a:pt x="461" y="582"/>
                    </a:lnTo>
                    <a:lnTo>
                      <a:pt x="464" y="579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230"/>
              <p:cNvSpPr>
                <a:spLocks/>
              </p:cNvSpPr>
              <p:nvPr userDrawn="1"/>
            </p:nvSpPr>
            <p:spPr bwMode="auto">
              <a:xfrm>
                <a:off x="2573" y="1204"/>
                <a:ext cx="169" cy="560"/>
              </a:xfrm>
              <a:custGeom>
                <a:avLst/>
                <a:gdLst>
                  <a:gd name="T0" fmla="*/ 3 w 169"/>
                  <a:gd name="T1" fmla="*/ 0 h 560"/>
                  <a:gd name="T2" fmla="*/ 0 w 169"/>
                  <a:gd name="T3" fmla="*/ 0 h 560"/>
                  <a:gd name="T4" fmla="*/ 166 w 169"/>
                  <a:gd name="T5" fmla="*/ 560 h 560"/>
                  <a:gd name="T6" fmla="*/ 169 w 169"/>
                  <a:gd name="T7" fmla="*/ 557 h 560"/>
                  <a:gd name="T8" fmla="*/ 3 w 169"/>
                  <a:gd name="T9" fmla="*/ 0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560">
                    <a:moveTo>
                      <a:pt x="3" y="0"/>
                    </a:moveTo>
                    <a:lnTo>
                      <a:pt x="0" y="0"/>
                    </a:lnTo>
                    <a:lnTo>
                      <a:pt x="166" y="560"/>
                    </a:lnTo>
                    <a:lnTo>
                      <a:pt x="169" y="557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231"/>
              <p:cNvSpPr>
                <a:spLocks/>
              </p:cNvSpPr>
              <p:nvPr userDrawn="1"/>
            </p:nvSpPr>
            <p:spPr bwMode="auto">
              <a:xfrm>
                <a:off x="2739" y="1761"/>
                <a:ext cx="332" cy="487"/>
              </a:xfrm>
              <a:custGeom>
                <a:avLst/>
                <a:gdLst>
                  <a:gd name="T0" fmla="*/ 3 w 332"/>
                  <a:gd name="T1" fmla="*/ 0 h 487"/>
                  <a:gd name="T2" fmla="*/ 0 w 332"/>
                  <a:gd name="T3" fmla="*/ 3 h 487"/>
                  <a:gd name="T4" fmla="*/ 329 w 332"/>
                  <a:gd name="T5" fmla="*/ 487 h 487"/>
                  <a:gd name="T6" fmla="*/ 332 w 332"/>
                  <a:gd name="T7" fmla="*/ 487 h 487"/>
                  <a:gd name="T8" fmla="*/ 3 w 332"/>
                  <a:gd name="T9" fmla="*/ 0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487">
                    <a:moveTo>
                      <a:pt x="3" y="0"/>
                    </a:moveTo>
                    <a:lnTo>
                      <a:pt x="0" y="3"/>
                    </a:lnTo>
                    <a:lnTo>
                      <a:pt x="329" y="487"/>
                    </a:lnTo>
                    <a:lnTo>
                      <a:pt x="332" y="487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232"/>
              <p:cNvSpPr>
                <a:spLocks/>
              </p:cNvSpPr>
              <p:nvPr userDrawn="1"/>
            </p:nvSpPr>
            <p:spPr bwMode="auto">
              <a:xfrm>
                <a:off x="2739" y="1761"/>
                <a:ext cx="332" cy="487"/>
              </a:xfrm>
              <a:custGeom>
                <a:avLst/>
                <a:gdLst>
                  <a:gd name="T0" fmla="*/ 3 w 332"/>
                  <a:gd name="T1" fmla="*/ 0 h 487"/>
                  <a:gd name="T2" fmla="*/ 0 w 332"/>
                  <a:gd name="T3" fmla="*/ 3 h 487"/>
                  <a:gd name="T4" fmla="*/ 329 w 332"/>
                  <a:gd name="T5" fmla="*/ 487 h 487"/>
                  <a:gd name="T6" fmla="*/ 332 w 332"/>
                  <a:gd name="T7" fmla="*/ 487 h 487"/>
                  <a:gd name="T8" fmla="*/ 3 w 332"/>
                  <a:gd name="T9" fmla="*/ 0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487">
                    <a:moveTo>
                      <a:pt x="3" y="0"/>
                    </a:moveTo>
                    <a:lnTo>
                      <a:pt x="0" y="3"/>
                    </a:lnTo>
                    <a:lnTo>
                      <a:pt x="329" y="487"/>
                    </a:lnTo>
                    <a:lnTo>
                      <a:pt x="332" y="487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233"/>
              <p:cNvSpPr>
                <a:spLocks/>
              </p:cNvSpPr>
              <p:nvPr userDrawn="1"/>
            </p:nvSpPr>
            <p:spPr bwMode="auto">
              <a:xfrm>
                <a:off x="2739" y="1761"/>
                <a:ext cx="708" cy="141"/>
              </a:xfrm>
              <a:custGeom>
                <a:avLst/>
                <a:gdLst>
                  <a:gd name="T0" fmla="*/ 3 w 708"/>
                  <a:gd name="T1" fmla="*/ 0 h 141"/>
                  <a:gd name="T2" fmla="*/ 0 w 708"/>
                  <a:gd name="T3" fmla="*/ 3 h 141"/>
                  <a:gd name="T4" fmla="*/ 708 w 708"/>
                  <a:gd name="T5" fmla="*/ 141 h 141"/>
                  <a:gd name="T6" fmla="*/ 708 w 708"/>
                  <a:gd name="T7" fmla="*/ 138 h 141"/>
                  <a:gd name="T8" fmla="*/ 3 w 708"/>
                  <a:gd name="T9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8" h="141">
                    <a:moveTo>
                      <a:pt x="3" y="0"/>
                    </a:moveTo>
                    <a:lnTo>
                      <a:pt x="0" y="3"/>
                    </a:lnTo>
                    <a:lnTo>
                      <a:pt x="708" y="141"/>
                    </a:lnTo>
                    <a:lnTo>
                      <a:pt x="708" y="13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234"/>
              <p:cNvSpPr>
                <a:spLocks/>
              </p:cNvSpPr>
              <p:nvPr userDrawn="1"/>
            </p:nvSpPr>
            <p:spPr bwMode="auto">
              <a:xfrm>
                <a:off x="2739" y="1761"/>
                <a:ext cx="301" cy="462"/>
              </a:xfrm>
              <a:custGeom>
                <a:avLst/>
                <a:gdLst>
                  <a:gd name="T0" fmla="*/ 3 w 301"/>
                  <a:gd name="T1" fmla="*/ 0 h 462"/>
                  <a:gd name="T2" fmla="*/ 0 w 301"/>
                  <a:gd name="T3" fmla="*/ 3 h 462"/>
                  <a:gd name="T4" fmla="*/ 298 w 301"/>
                  <a:gd name="T5" fmla="*/ 462 h 462"/>
                  <a:gd name="T6" fmla="*/ 301 w 301"/>
                  <a:gd name="T7" fmla="*/ 459 h 462"/>
                  <a:gd name="T8" fmla="*/ 3 w 301"/>
                  <a:gd name="T9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62">
                    <a:moveTo>
                      <a:pt x="3" y="0"/>
                    </a:moveTo>
                    <a:lnTo>
                      <a:pt x="0" y="3"/>
                    </a:lnTo>
                    <a:lnTo>
                      <a:pt x="298" y="462"/>
                    </a:lnTo>
                    <a:lnTo>
                      <a:pt x="301" y="459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235"/>
              <p:cNvSpPr>
                <a:spLocks/>
              </p:cNvSpPr>
              <p:nvPr userDrawn="1"/>
            </p:nvSpPr>
            <p:spPr bwMode="auto">
              <a:xfrm>
                <a:off x="2667" y="1764"/>
                <a:ext cx="75" cy="792"/>
              </a:xfrm>
              <a:custGeom>
                <a:avLst/>
                <a:gdLst>
                  <a:gd name="T0" fmla="*/ 72 w 75"/>
                  <a:gd name="T1" fmla="*/ 0 h 792"/>
                  <a:gd name="T2" fmla="*/ 0 w 75"/>
                  <a:gd name="T3" fmla="*/ 792 h 792"/>
                  <a:gd name="T4" fmla="*/ 3 w 75"/>
                  <a:gd name="T5" fmla="*/ 792 h 792"/>
                  <a:gd name="T6" fmla="*/ 75 w 75"/>
                  <a:gd name="T7" fmla="*/ 0 h 792"/>
                  <a:gd name="T8" fmla="*/ 72 w 75"/>
                  <a:gd name="T9" fmla="*/ 0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92">
                    <a:moveTo>
                      <a:pt x="72" y="0"/>
                    </a:moveTo>
                    <a:lnTo>
                      <a:pt x="0" y="792"/>
                    </a:lnTo>
                    <a:lnTo>
                      <a:pt x="3" y="792"/>
                    </a:lnTo>
                    <a:lnTo>
                      <a:pt x="75" y="0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236"/>
              <p:cNvSpPr>
                <a:spLocks/>
              </p:cNvSpPr>
              <p:nvPr userDrawn="1"/>
            </p:nvSpPr>
            <p:spPr bwMode="auto">
              <a:xfrm>
                <a:off x="1680" y="1742"/>
                <a:ext cx="1062" cy="25"/>
              </a:xfrm>
              <a:custGeom>
                <a:avLst/>
                <a:gdLst>
                  <a:gd name="T0" fmla="*/ 0 w 1062"/>
                  <a:gd name="T1" fmla="*/ 0 h 25"/>
                  <a:gd name="T2" fmla="*/ 0 w 1062"/>
                  <a:gd name="T3" fmla="*/ 3 h 25"/>
                  <a:gd name="T4" fmla="*/ 1062 w 1062"/>
                  <a:gd name="T5" fmla="*/ 25 h 25"/>
                  <a:gd name="T6" fmla="*/ 1062 w 1062"/>
                  <a:gd name="T7" fmla="*/ 19 h 25"/>
                  <a:gd name="T8" fmla="*/ 0 w 1062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2" h="25">
                    <a:moveTo>
                      <a:pt x="0" y="0"/>
                    </a:moveTo>
                    <a:lnTo>
                      <a:pt x="0" y="3"/>
                    </a:lnTo>
                    <a:lnTo>
                      <a:pt x="1062" y="25"/>
                    </a:lnTo>
                    <a:lnTo>
                      <a:pt x="1062" y="1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237"/>
              <p:cNvSpPr>
                <a:spLocks/>
              </p:cNvSpPr>
              <p:nvPr userDrawn="1"/>
            </p:nvSpPr>
            <p:spPr bwMode="auto">
              <a:xfrm>
                <a:off x="2122" y="1761"/>
                <a:ext cx="620" cy="478"/>
              </a:xfrm>
              <a:custGeom>
                <a:avLst/>
                <a:gdLst>
                  <a:gd name="T0" fmla="*/ 617 w 620"/>
                  <a:gd name="T1" fmla="*/ 0 h 478"/>
                  <a:gd name="T2" fmla="*/ 0 w 620"/>
                  <a:gd name="T3" fmla="*/ 475 h 478"/>
                  <a:gd name="T4" fmla="*/ 3 w 620"/>
                  <a:gd name="T5" fmla="*/ 478 h 478"/>
                  <a:gd name="T6" fmla="*/ 620 w 620"/>
                  <a:gd name="T7" fmla="*/ 3 h 478"/>
                  <a:gd name="T8" fmla="*/ 617 w 620"/>
                  <a:gd name="T9" fmla="*/ 0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0" h="478">
                    <a:moveTo>
                      <a:pt x="617" y="0"/>
                    </a:moveTo>
                    <a:lnTo>
                      <a:pt x="0" y="475"/>
                    </a:lnTo>
                    <a:lnTo>
                      <a:pt x="3" y="478"/>
                    </a:lnTo>
                    <a:lnTo>
                      <a:pt x="620" y="3"/>
                    </a:lnTo>
                    <a:lnTo>
                      <a:pt x="6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Freeform 238"/>
              <p:cNvSpPr>
                <a:spLocks/>
              </p:cNvSpPr>
              <p:nvPr userDrawn="1"/>
            </p:nvSpPr>
            <p:spPr bwMode="auto">
              <a:xfrm>
                <a:off x="2119" y="1186"/>
                <a:ext cx="163" cy="1050"/>
              </a:xfrm>
              <a:custGeom>
                <a:avLst/>
                <a:gdLst>
                  <a:gd name="T0" fmla="*/ 156 w 163"/>
                  <a:gd name="T1" fmla="*/ 0 h 1050"/>
                  <a:gd name="T2" fmla="*/ 0 w 163"/>
                  <a:gd name="T3" fmla="*/ 1050 h 1050"/>
                  <a:gd name="T4" fmla="*/ 6 w 163"/>
                  <a:gd name="T5" fmla="*/ 1050 h 1050"/>
                  <a:gd name="T6" fmla="*/ 163 w 163"/>
                  <a:gd name="T7" fmla="*/ 0 h 1050"/>
                  <a:gd name="T8" fmla="*/ 156 w 163"/>
                  <a:gd name="T9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1050">
                    <a:moveTo>
                      <a:pt x="156" y="0"/>
                    </a:moveTo>
                    <a:lnTo>
                      <a:pt x="0" y="1050"/>
                    </a:lnTo>
                    <a:lnTo>
                      <a:pt x="6" y="1050"/>
                    </a:lnTo>
                    <a:lnTo>
                      <a:pt x="163" y="0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Freeform 239"/>
              <p:cNvSpPr>
                <a:spLocks/>
              </p:cNvSpPr>
              <p:nvPr userDrawn="1"/>
            </p:nvSpPr>
            <p:spPr bwMode="auto">
              <a:xfrm>
                <a:off x="1526" y="1902"/>
                <a:ext cx="599" cy="337"/>
              </a:xfrm>
              <a:custGeom>
                <a:avLst/>
                <a:gdLst>
                  <a:gd name="T0" fmla="*/ 3 w 599"/>
                  <a:gd name="T1" fmla="*/ 0 h 337"/>
                  <a:gd name="T2" fmla="*/ 0 w 599"/>
                  <a:gd name="T3" fmla="*/ 3 h 337"/>
                  <a:gd name="T4" fmla="*/ 596 w 599"/>
                  <a:gd name="T5" fmla="*/ 337 h 337"/>
                  <a:gd name="T6" fmla="*/ 599 w 599"/>
                  <a:gd name="T7" fmla="*/ 334 h 337"/>
                  <a:gd name="T8" fmla="*/ 3 w 599"/>
                  <a:gd name="T9" fmla="*/ 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9" h="337">
                    <a:moveTo>
                      <a:pt x="3" y="0"/>
                    </a:moveTo>
                    <a:lnTo>
                      <a:pt x="0" y="3"/>
                    </a:lnTo>
                    <a:lnTo>
                      <a:pt x="596" y="337"/>
                    </a:lnTo>
                    <a:lnTo>
                      <a:pt x="599" y="33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Freeform 240"/>
              <p:cNvSpPr>
                <a:spLocks/>
              </p:cNvSpPr>
              <p:nvPr userDrawn="1"/>
            </p:nvSpPr>
            <p:spPr bwMode="auto">
              <a:xfrm>
                <a:off x="2122" y="2232"/>
                <a:ext cx="946" cy="19"/>
              </a:xfrm>
              <a:custGeom>
                <a:avLst/>
                <a:gdLst>
                  <a:gd name="T0" fmla="*/ 0 w 946"/>
                  <a:gd name="T1" fmla="*/ 0 h 19"/>
                  <a:gd name="T2" fmla="*/ 0 w 946"/>
                  <a:gd name="T3" fmla="*/ 7 h 19"/>
                  <a:gd name="T4" fmla="*/ 946 w 946"/>
                  <a:gd name="T5" fmla="*/ 19 h 19"/>
                  <a:gd name="T6" fmla="*/ 946 w 946"/>
                  <a:gd name="T7" fmla="*/ 13 h 19"/>
                  <a:gd name="T8" fmla="*/ 0 w 946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6" h="19">
                    <a:moveTo>
                      <a:pt x="0" y="0"/>
                    </a:moveTo>
                    <a:lnTo>
                      <a:pt x="0" y="7"/>
                    </a:lnTo>
                    <a:lnTo>
                      <a:pt x="946" y="19"/>
                    </a:lnTo>
                    <a:lnTo>
                      <a:pt x="946" y="1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242"/>
              <p:cNvSpPr>
                <a:spLocks/>
              </p:cNvSpPr>
              <p:nvPr userDrawn="1"/>
            </p:nvSpPr>
            <p:spPr bwMode="auto">
              <a:xfrm>
                <a:off x="1269" y="2232"/>
                <a:ext cx="853" cy="299"/>
              </a:xfrm>
              <a:custGeom>
                <a:avLst/>
                <a:gdLst>
                  <a:gd name="T0" fmla="*/ 853 w 853"/>
                  <a:gd name="T1" fmla="*/ 0 h 299"/>
                  <a:gd name="T2" fmla="*/ 0 w 853"/>
                  <a:gd name="T3" fmla="*/ 293 h 299"/>
                  <a:gd name="T4" fmla="*/ 3 w 853"/>
                  <a:gd name="T5" fmla="*/ 299 h 299"/>
                  <a:gd name="T6" fmla="*/ 853 w 853"/>
                  <a:gd name="T7" fmla="*/ 7 h 299"/>
                  <a:gd name="T8" fmla="*/ 853 w 853"/>
                  <a:gd name="T9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3" h="299">
                    <a:moveTo>
                      <a:pt x="853" y="0"/>
                    </a:moveTo>
                    <a:lnTo>
                      <a:pt x="0" y="293"/>
                    </a:lnTo>
                    <a:lnTo>
                      <a:pt x="3" y="299"/>
                    </a:lnTo>
                    <a:lnTo>
                      <a:pt x="853" y="7"/>
                    </a:lnTo>
                    <a:lnTo>
                      <a:pt x="85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Freeform 243"/>
              <p:cNvSpPr>
                <a:spLocks/>
              </p:cNvSpPr>
              <p:nvPr userDrawn="1"/>
            </p:nvSpPr>
            <p:spPr bwMode="auto">
              <a:xfrm>
                <a:off x="2122" y="2220"/>
                <a:ext cx="918" cy="19"/>
              </a:xfrm>
              <a:custGeom>
                <a:avLst/>
                <a:gdLst>
                  <a:gd name="T0" fmla="*/ 918 w 918"/>
                  <a:gd name="T1" fmla="*/ 0 h 19"/>
                  <a:gd name="T2" fmla="*/ 0 w 918"/>
                  <a:gd name="T3" fmla="*/ 12 h 19"/>
                  <a:gd name="T4" fmla="*/ 0 w 918"/>
                  <a:gd name="T5" fmla="*/ 19 h 19"/>
                  <a:gd name="T6" fmla="*/ 918 w 918"/>
                  <a:gd name="T7" fmla="*/ 3 h 19"/>
                  <a:gd name="T8" fmla="*/ 918 w 918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8" h="19">
                    <a:moveTo>
                      <a:pt x="918" y="0"/>
                    </a:moveTo>
                    <a:lnTo>
                      <a:pt x="0" y="12"/>
                    </a:lnTo>
                    <a:lnTo>
                      <a:pt x="0" y="19"/>
                    </a:lnTo>
                    <a:lnTo>
                      <a:pt x="918" y="3"/>
                    </a:lnTo>
                    <a:lnTo>
                      <a:pt x="91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Freeform 244"/>
              <p:cNvSpPr>
                <a:spLocks/>
              </p:cNvSpPr>
              <p:nvPr userDrawn="1"/>
            </p:nvSpPr>
            <p:spPr bwMode="auto">
              <a:xfrm>
                <a:off x="1276" y="2232"/>
                <a:ext cx="849" cy="657"/>
              </a:xfrm>
              <a:custGeom>
                <a:avLst/>
                <a:gdLst>
                  <a:gd name="T0" fmla="*/ 846 w 849"/>
                  <a:gd name="T1" fmla="*/ 0 h 657"/>
                  <a:gd name="T2" fmla="*/ 0 w 849"/>
                  <a:gd name="T3" fmla="*/ 654 h 657"/>
                  <a:gd name="T4" fmla="*/ 3 w 849"/>
                  <a:gd name="T5" fmla="*/ 657 h 657"/>
                  <a:gd name="T6" fmla="*/ 849 w 849"/>
                  <a:gd name="T7" fmla="*/ 7 h 657"/>
                  <a:gd name="T8" fmla="*/ 846 w 849"/>
                  <a:gd name="T9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9" h="657">
                    <a:moveTo>
                      <a:pt x="846" y="0"/>
                    </a:moveTo>
                    <a:lnTo>
                      <a:pt x="0" y="654"/>
                    </a:lnTo>
                    <a:lnTo>
                      <a:pt x="3" y="657"/>
                    </a:lnTo>
                    <a:lnTo>
                      <a:pt x="849" y="7"/>
                    </a:lnTo>
                    <a:lnTo>
                      <a:pt x="8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Freeform 245"/>
              <p:cNvSpPr>
                <a:spLocks/>
              </p:cNvSpPr>
              <p:nvPr userDrawn="1"/>
            </p:nvSpPr>
            <p:spPr bwMode="auto">
              <a:xfrm>
                <a:off x="2122" y="2236"/>
                <a:ext cx="548" cy="323"/>
              </a:xfrm>
              <a:custGeom>
                <a:avLst/>
                <a:gdLst>
                  <a:gd name="T0" fmla="*/ 3 w 548"/>
                  <a:gd name="T1" fmla="*/ 0 h 323"/>
                  <a:gd name="T2" fmla="*/ 0 w 548"/>
                  <a:gd name="T3" fmla="*/ 3 h 323"/>
                  <a:gd name="T4" fmla="*/ 545 w 548"/>
                  <a:gd name="T5" fmla="*/ 323 h 323"/>
                  <a:gd name="T6" fmla="*/ 548 w 548"/>
                  <a:gd name="T7" fmla="*/ 320 h 323"/>
                  <a:gd name="T8" fmla="*/ 3 w 548"/>
                  <a:gd name="T9" fmla="*/ 0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8" h="323">
                    <a:moveTo>
                      <a:pt x="3" y="0"/>
                    </a:moveTo>
                    <a:lnTo>
                      <a:pt x="0" y="3"/>
                    </a:lnTo>
                    <a:lnTo>
                      <a:pt x="545" y="323"/>
                    </a:lnTo>
                    <a:lnTo>
                      <a:pt x="548" y="32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246"/>
              <p:cNvSpPr>
                <a:spLocks/>
              </p:cNvSpPr>
              <p:nvPr userDrawn="1"/>
            </p:nvSpPr>
            <p:spPr bwMode="auto">
              <a:xfrm>
                <a:off x="1680" y="1742"/>
                <a:ext cx="445" cy="497"/>
              </a:xfrm>
              <a:custGeom>
                <a:avLst/>
                <a:gdLst>
                  <a:gd name="T0" fmla="*/ 3 w 445"/>
                  <a:gd name="T1" fmla="*/ 0 h 497"/>
                  <a:gd name="T2" fmla="*/ 0 w 445"/>
                  <a:gd name="T3" fmla="*/ 3 h 497"/>
                  <a:gd name="T4" fmla="*/ 442 w 445"/>
                  <a:gd name="T5" fmla="*/ 497 h 497"/>
                  <a:gd name="T6" fmla="*/ 445 w 445"/>
                  <a:gd name="T7" fmla="*/ 494 h 497"/>
                  <a:gd name="T8" fmla="*/ 3 w 445"/>
                  <a:gd name="T9" fmla="*/ 0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5" h="497">
                    <a:moveTo>
                      <a:pt x="3" y="0"/>
                    </a:moveTo>
                    <a:lnTo>
                      <a:pt x="0" y="3"/>
                    </a:lnTo>
                    <a:lnTo>
                      <a:pt x="442" y="497"/>
                    </a:lnTo>
                    <a:lnTo>
                      <a:pt x="445" y="49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Rectangle 247"/>
              <p:cNvSpPr>
                <a:spLocks noChangeArrowheads="1"/>
              </p:cNvSpPr>
              <p:nvPr userDrawn="1"/>
            </p:nvSpPr>
            <p:spPr bwMode="auto">
              <a:xfrm>
                <a:off x="3" y="2710"/>
                <a:ext cx="53" cy="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248"/>
              <p:cNvSpPr>
                <a:spLocks/>
              </p:cNvSpPr>
              <p:nvPr userDrawn="1"/>
            </p:nvSpPr>
            <p:spPr bwMode="auto">
              <a:xfrm>
                <a:off x="3" y="2638"/>
                <a:ext cx="57" cy="78"/>
              </a:xfrm>
              <a:custGeom>
                <a:avLst/>
                <a:gdLst>
                  <a:gd name="T0" fmla="*/ 0 w 57"/>
                  <a:gd name="T1" fmla="*/ 0 h 78"/>
                  <a:gd name="T2" fmla="*/ 57 w 57"/>
                  <a:gd name="T3" fmla="*/ 75 h 78"/>
                  <a:gd name="T4" fmla="*/ 53 w 57"/>
                  <a:gd name="T5" fmla="*/ 78 h 78"/>
                  <a:gd name="T6" fmla="*/ 0 w 57"/>
                  <a:gd name="T7" fmla="*/ 6 h 78"/>
                  <a:gd name="T8" fmla="*/ 0 w 57"/>
                  <a:gd name="T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78">
                    <a:moveTo>
                      <a:pt x="0" y="0"/>
                    </a:moveTo>
                    <a:lnTo>
                      <a:pt x="57" y="75"/>
                    </a:lnTo>
                    <a:lnTo>
                      <a:pt x="53" y="78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249"/>
              <p:cNvSpPr>
                <a:spLocks/>
              </p:cNvSpPr>
              <p:nvPr userDrawn="1"/>
            </p:nvSpPr>
            <p:spPr bwMode="auto">
              <a:xfrm>
                <a:off x="53" y="1802"/>
                <a:ext cx="7" cy="911"/>
              </a:xfrm>
              <a:custGeom>
                <a:avLst/>
                <a:gdLst>
                  <a:gd name="T0" fmla="*/ 3 w 7"/>
                  <a:gd name="T1" fmla="*/ 0 h 911"/>
                  <a:gd name="T2" fmla="*/ 0 w 7"/>
                  <a:gd name="T3" fmla="*/ 0 h 911"/>
                  <a:gd name="T4" fmla="*/ 0 w 7"/>
                  <a:gd name="T5" fmla="*/ 911 h 911"/>
                  <a:gd name="T6" fmla="*/ 7 w 7"/>
                  <a:gd name="T7" fmla="*/ 911 h 911"/>
                  <a:gd name="T8" fmla="*/ 3 w 7"/>
                  <a:gd name="T9" fmla="*/ 0 h 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11">
                    <a:moveTo>
                      <a:pt x="3" y="0"/>
                    </a:moveTo>
                    <a:lnTo>
                      <a:pt x="0" y="0"/>
                    </a:lnTo>
                    <a:lnTo>
                      <a:pt x="0" y="911"/>
                    </a:lnTo>
                    <a:lnTo>
                      <a:pt x="7" y="91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Freeform 250"/>
              <p:cNvSpPr>
                <a:spLocks/>
              </p:cNvSpPr>
              <p:nvPr userDrawn="1"/>
            </p:nvSpPr>
            <p:spPr bwMode="auto">
              <a:xfrm>
                <a:off x="56" y="2713"/>
                <a:ext cx="784" cy="44"/>
              </a:xfrm>
              <a:custGeom>
                <a:avLst/>
                <a:gdLst>
                  <a:gd name="T0" fmla="*/ 0 w 784"/>
                  <a:gd name="T1" fmla="*/ 0 h 44"/>
                  <a:gd name="T2" fmla="*/ 0 w 784"/>
                  <a:gd name="T3" fmla="*/ 3 h 44"/>
                  <a:gd name="T4" fmla="*/ 784 w 784"/>
                  <a:gd name="T5" fmla="*/ 44 h 44"/>
                  <a:gd name="T6" fmla="*/ 784 w 784"/>
                  <a:gd name="T7" fmla="*/ 38 h 44"/>
                  <a:gd name="T8" fmla="*/ 0 w 78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44">
                    <a:moveTo>
                      <a:pt x="0" y="0"/>
                    </a:moveTo>
                    <a:lnTo>
                      <a:pt x="0" y="3"/>
                    </a:lnTo>
                    <a:lnTo>
                      <a:pt x="784" y="44"/>
                    </a:lnTo>
                    <a:lnTo>
                      <a:pt x="784" y="3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Freeform 251"/>
              <p:cNvSpPr>
                <a:spLocks/>
              </p:cNvSpPr>
              <p:nvPr userDrawn="1"/>
            </p:nvSpPr>
            <p:spPr bwMode="auto">
              <a:xfrm>
                <a:off x="840" y="1902"/>
                <a:ext cx="689" cy="852"/>
              </a:xfrm>
              <a:custGeom>
                <a:avLst/>
                <a:gdLst>
                  <a:gd name="T0" fmla="*/ 686 w 689"/>
                  <a:gd name="T1" fmla="*/ 0 h 852"/>
                  <a:gd name="T2" fmla="*/ 0 w 689"/>
                  <a:gd name="T3" fmla="*/ 849 h 852"/>
                  <a:gd name="T4" fmla="*/ 3 w 689"/>
                  <a:gd name="T5" fmla="*/ 852 h 852"/>
                  <a:gd name="T6" fmla="*/ 689 w 689"/>
                  <a:gd name="T7" fmla="*/ 3 h 852"/>
                  <a:gd name="T8" fmla="*/ 686 w 689"/>
                  <a:gd name="T9" fmla="*/ 0 h 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9" h="852">
                    <a:moveTo>
                      <a:pt x="686" y="0"/>
                    </a:moveTo>
                    <a:lnTo>
                      <a:pt x="0" y="849"/>
                    </a:lnTo>
                    <a:lnTo>
                      <a:pt x="3" y="852"/>
                    </a:lnTo>
                    <a:lnTo>
                      <a:pt x="689" y="3"/>
                    </a:lnTo>
                    <a:lnTo>
                      <a:pt x="68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4" name="Freeform 252"/>
              <p:cNvSpPr>
                <a:spLocks/>
              </p:cNvSpPr>
              <p:nvPr userDrawn="1"/>
            </p:nvSpPr>
            <p:spPr bwMode="auto">
              <a:xfrm>
                <a:off x="840" y="2003"/>
                <a:ext cx="128" cy="751"/>
              </a:xfrm>
              <a:custGeom>
                <a:avLst/>
                <a:gdLst>
                  <a:gd name="T0" fmla="*/ 125 w 128"/>
                  <a:gd name="T1" fmla="*/ 0 h 751"/>
                  <a:gd name="T2" fmla="*/ 0 w 128"/>
                  <a:gd name="T3" fmla="*/ 751 h 751"/>
                  <a:gd name="T4" fmla="*/ 3 w 128"/>
                  <a:gd name="T5" fmla="*/ 751 h 751"/>
                  <a:gd name="T6" fmla="*/ 128 w 128"/>
                  <a:gd name="T7" fmla="*/ 0 h 751"/>
                  <a:gd name="T8" fmla="*/ 125 w 128"/>
                  <a:gd name="T9" fmla="*/ 0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751">
                    <a:moveTo>
                      <a:pt x="125" y="0"/>
                    </a:moveTo>
                    <a:lnTo>
                      <a:pt x="0" y="751"/>
                    </a:lnTo>
                    <a:lnTo>
                      <a:pt x="3" y="751"/>
                    </a:lnTo>
                    <a:lnTo>
                      <a:pt x="128" y="0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5" name="Freeform 253"/>
              <p:cNvSpPr>
                <a:spLocks/>
              </p:cNvSpPr>
              <p:nvPr userDrawn="1"/>
            </p:nvSpPr>
            <p:spPr bwMode="auto">
              <a:xfrm>
                <a:off x="840" y="2528"/>
                <a:ext cx="432" cy="226"/>
              </a:xfrm>
              <a:custGeom>
                <a:avLst/>
                <a:gdLst>
                  <a:gd name="T0" fmla="*/ 429 w 432"/>
                  <a:gd name="T1" fmla="*/ 0 h 226"/>
                  <a:gd name="T2" fmla="*/ 0 w 432"/>
                  <a:gd name="T3" fmla="*/ 223 h 226"/>
                  <a:gd name="T4" fmla="*/ 3 w 432"/>
                  <a:gd name="T5" fmla="*/ 226 h 226"/>
                  <a:gd name="T6" fmla="*/ 432 w 432"/>
                  <a:gd name="T7" fmla="*/ 0 h 226"/>
                  <a:gd name="T8" fmla="*/ 429 w 432"/>
                  <a:gd name="T9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2" h="226">
                    <a:moveTo>
                      <a:pt x="429" y="0"/>
                    </a:moveTo>
                    <a:lnTo>
                      <a:pt x="0" y="223"/>
                    </a:lnTo>
                    <a:lnTo>
                      <a:pt x="3" y="226"/>
                    </a:lnTo>
                    <a:lnTo>
                      <a:pt x="432" y="0"/>
                    </a:lnTo>
                    <a:lnTo>
                      <a:pt x="4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Freeform 254"/>
              <p:cNvSpPr>
                <a:spLocks/>
              </p:cNvSpPr>
              <p:nvPr userDrawn="1"/>
            </p:nvSpPr>
            <p:spPr bwMode="auto">
              <a:xfrm>
                <a:off x="840" y="2751"/>
                <a:ext cx="436" cy="138"/>
              </a:xfrm>
              <a:custGeom>
                <a:avLst/>
                <a:gdLst>
                  <a:gd name="T0" fmla="*/ 0 w 436"/>
                  <a:gd name="T1" fmla="*/ 0 h 138"/>
                  <a:gd name="T2" fmla="*/ 0 w 436"/>
                  <a:gd name="T3" fmla="*/ 3 h 138"/>
                  <a:gd name="T4" fmla="*/ 436 w 436"/>
                  <a:gd name="T5" fmla="*/ 138 h 138"/>
                  <a:gd name="T6" fmla="*/ 436 w 436"/>
                  <a:gd name="T7" fmla="*/ 135 h 138"/>
                  <a:gd name="T8" fmla="*/ 0 w 436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138">
                    <a:moveTo>
                      <a:pt x="0" y="0"/>
                    </a:moveTo>
                    <a:lnTo>
                      <a:pt x="0" y="3"/>
                    </a:lnTo>
                    <a:lnTo>
                      <a:pt x="436" y="138"/>
                    </a:lnTo>
                    <a:lnTo>
                      <a:pt x="436" y="1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Freeform 255"/>
              <p:cNvSpPr>
                <a:spLocks/>
              </p:cNvSpPr>
              <p:nvPr userDrawn="1"/>
            </p:nvSpPr>
            <p:spPr bwMode="auto">
              <a:xfrm>
                <a:off x="461" y="2245"/>
                <a:ext cx="382" cy="509"/>
              </a:xfrm>
              <a:custGeom>
                <a:avLst/>
                <a:gdLst>
                  <a:gd name="T0" fmla="*/ 3 w 382"/>
                  <a:gd name="T1" fmla="*/ 0 h 509"/>
                  <a:gd name="T2" fmla="*/ 0 w 382"/>
                  <a:gd name="T3" fmla="*/ 3 h 509"/>
                  <a:gd name="T4" fmla="*/ 379 w 382"/>
                  <a:gd name="T5" fmla="*/ 509 h 509"/>
                  <a:gd name="T6" fmla="*/ 382 w 382"/>
                  <a:gd name="T7" fmla="*/ 506 h 509"/>
                  <a:gd name="T8" fmla="*/ 3 w 382"/>
                  <a:gd name="T9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509">
                    <a:moveTo>
                      <a:pt x="3" y="0"/>
                    </a:moveTo>
                    <a:lnTo>
                      <a:pt x="0" y="3"/>
                    </a:lnTo>
                    <a:lnTo>
                      <a:pt x="379" y="509"/>
                    </a:lnTo>
                    <a:lnTo>
                      <a:pt x="382" y="50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256"/>
              <p:cNvSpPr>
                <a:spLocks/>
              </p:cNvSpPr>
              <p:nvPr userDrawn="1"/>
            </p:nvSpPr>
            <p:spPr bwMode="auto">
              <a:xfrm>
                <a:off x="56" y="2245"/>
                <a:ext cx="408" cy="471"/>
              </a:xfrm>
              <a:custGeom>
                <a:avLst/>
                <a:gdLst>
                  <a:gd name="T0" fmla="*/ 405 w 408"/>
                  <a:gd name="T1" fmla="*/ 0 h 471"/>
                  <a:gd name="T2" fmla="*/ 0 w 408"/>
                  <a:gd name="T3" fmla="*/ 468 h 471"/>
                  <a:gd name="T4" fmla="*/ 4 w 408"/>
                  <a:gd name="T5" fmla="*/ 471 h 471"/>
                  <a:gd name="T6" fmla="*/ 408 w 408"/>
                  <a:gd name="T7" fmla="*/ 3 h 471"/>
                  <a:gd name="T8" fmla="*/ 405 w 408"/>
                  <a:gd name="T9" fmla="*/ 0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8" h="471">
                    <a:moveTo>
                      <a:pt x="405" y="0"/>
                    </a:moveTo>
                    <a:lnTo>
                      <a:pt x="0" y="468"/>
                    </a:lnTo>
                    <a:lnTo>
                      <a:pt x="4" y="471"/>
                    </a:lnTo>
                    <a:lnTo>
                      <a:pt x="408" y="3"/>
                    </a:lnTo>
                    <a:lnTo>
                      <a:pt x="4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257"/>
              <p:cNvSpPr>
                <a:spLocks/>
              </p:cNvSpPr>
              <p:nvPr userDrawn="1"/>
            </p:nvSpPr>
            <p:spPr bwMode="auto">
              <a:xfrm>
                <a:off x="461" y="2000"/>
                <a:ext cx="507" cy="248"/>
              </a:xfrm>
              <a:custGeom>
                <a:avLst/>
                <a:gdLst>
                  <a:gd name="T0" fmla="*/ 504 w 507"/>
                  <a:gd name="T1" fmla="*/ 0 h 248"/>
                  <a:gd name="T2" fmla="*/ 0 w 507"/>
                  <a:gd name="T3" fmla="*/ 245 h 248"/>
                  <a:gd name="T4" fmla="*/ 3 w 507"/>
                  <a:gd name="T5" fmla="*/ 248 h 248"/>
                  <a:gd name="T6" fmla="*/ 507 w 507"/>
                  <a:gd name="T7" fmla="*/ 6 h 248"/>
                  <a:gd name="T8" fmla="*/ 504 w 507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7" h="248">
                    <a:moveTo>
                      <a:pt x="504" y="0"/>
                    </a:moveTo>
                    <a:lnTo>
                      <a:pt x="0" y="245"/>
                    </a:lnTo>
                    <a:lnTo>
                      <a:pt x="3" y="248"/>
                    </a:lnTo>
                    <a:lnTo>
                      <a:pt x="507" y="6"/>
                    </a:lnTo>
                    <a:lnTo>
                      <a:pt x="50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258"/>
              <p:cNvSpPr>
                <a:spLocks/>
              </p:cNvSpPr>
              <p:nvPr userDrawn="1"/>
            </p:nvSpPr>
            <p:spPr bwMode="auto">
              <a:xfrm>
                <a:off x="461" y="2245"/>
                <a:ext cx="811" cy="286"/>
              </a:xfrm>
              <a:custGeom>
                <a:avLst/>
                <a:gdLst>
                  <a:gd name="T0" fmla="*/ 3 w 811"/>
                  <a:gd name="T1" fmla="*/ 0 h 286"/>
                  <a:gd name="T2" fmla="*/ 0 w 811"/>
                  <a:gd name="T3" fmla="*/ 3 h 286"/>
                  <a:gd name="T4" fmla="*/ 808 w 811"/>
                  <a:gd name="T5" fmla="*/ 286 h 286"/>
                  <a:gd name="T6" fmla="*/ 811 w 811"/>
                  <a:gd name="T7" fmla="*/ 280 h 286"/>
                  <a:gd name="T8" fmla="*/ 3 w 811"/>
                  <a:gd name="T9" fmla="*/ 0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1" h="286">
                    <a:moveTo>
                      <a:pt x="3" y="0"/>
                    </a:moveTo>
                    <a:lnTo>
                      <a:pt x="0" y="3"/>
                    </a:lnTo>
                    <a:lnTo>
                      <a:pt x="808" y="286"/>
                    </a:lnTo>
                    <a:lnTo>
                      <a:pt x="811" y="28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259"/>
              <p:cNvSpPr>
                <a:spLocks/>
              </p:cNvSpPr>
              <p:nvPr userDrawn="1"/>
            </p:nvSpPr>
            <p:spPr bwMode="auto">
              <a:xfrm>
                <a:off x="461" y="1365"/>
                <a:ext cx="391" cy="883"/>
              </a:xfrm>
              <a:custGeom>
                <a:avLst/>
                <a:gdLst>
                  <a:gd name="T0" fmla="*/ 388 w 391"/>
                  <a:gd name="T1" fmla="*/ 0 h 883"/>
                  <a:gd name="T2" fmla="*/ 0 w 391"/>
                  <a:gd name="T3" fmla="*/ 880 h 883"/>
                  <a:gd name="T4" fmla="*/ 3 w 391"/>
                  <a:gd name="T5" fmla="*/ 883 h 883"/>
                  <a:gd name="T6" fmla="*/ 391 w 391"/>
                  <a:gd name="T7" fmla="*/ 3 h 883"/>
                  <a:gd name="T8" fmla="*/ 388 w 391"/>
                  <a:gd name="T9" fmla="*/ 0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1" h="883">
                    <a:moveTo>
                      <a:pt x="388" y="0"/>
                    </a:moveTo>
                    <a:lnTo>
                      <a:pt x="0" y="880"/>
                    </a:lnTo>
                    <a:lnTo>
                      <a:pt x="3" y="883"/>
                    </a:lnTo>
                    <a:lnTo>
                      <a:pt x="391" y="3"/>
                    </a:lnTo>
                    <a:lnTo>
                      <a:pt x="3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260"/>
              <p:cNvSpPr>
                <a:spLocks/>
              </p:cNvSpPr>
              <p:nvPr userDrawn="1"/>
            </p:nvSpPr>
            <p:spPr bwMode="auto">
              <a:xfrm>
                <a:off x="461" y="2245"/>
                <a:ext cx="818" cy="644"/>
              </a:xfrm>
              <a:custGeom>
                <a:avLst/>
                <a:gdLst>
                  <a:gd name="T0" fmla="*/ 3 w 818"/>
                  <a:gd name="T1" fmla="*/ 0 h 644"/>
                  <a:gd name="T2" fmla="*/ 0 w 818"/>
                  <a:gd name="T3" fmla="*/ 3 h 644"/>
                  <a:gd name="T4" fmla="*/ 815 w 818"/>
                  <a:gd name="T5" fmla="*/ 644 h 644"/>
                  <a:gd name="T6" fmla="*/ 818 w 818"/>
                  <a:gd name="T7" fmla="*/ 641 h 644"/>
                  <a:gd name="T8" fmla="*/ 3 w 818"/>
                  <a:gd name="T9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8" h="644">
                    <a:moveTo>
                      <a:pt x="3" y="0"/>
                    </a:moveTo>
                    <a:lnTo>
                      <a:pt x="0" y="3"/>
                    </a:lnTo>
                    <a:lnTo>
                      <a:pt x="815" y="644"/>
                    </a:lnTo>
                    <a:lnTo>
                      <a:pt x="818" y="641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Freeform 261"/>
              <p:cNvSpPr>
                <a:spLocks/>
              </p:cNvSpPr>
              <p:nvPr userDrawn="1"/>
            </p:nvSpPr>
            <p:spPr bwMode="auto">
              <a:xfrm>
                <a:off x="3" y="2207"/>
                <a:ext cx="461" cy="41"/>
              </a:xfrm>
              <a:custGeom>
                <a:avLst/>
                <a:gdLst>
                  <a:gd name="T0" fmla="*/ 0 w 461"/>
                  <a:gd name="T1" fmla="*/ 0 h 41"/>
                  <a:gd name="T2" fmla="*/ 461 w 461"/>
                  <a:gd name="T3" fmla="*/ 38 h 41"/>
                  <a:gd name="T4" fmla="*/ 461 w 461"/>
                  <a:gd name="T5" fmla="*/ 41 h 41"/>
                  <a:gd name="T6" fmla="*/ 0 w 461"/>
                  <a:gd name="T7" fmla="*/ 7 h 41"/>
                  <a:gd name="T8" fmla="*/ 0 w 461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41">
                    <a:moveTo>
                      <a:pt x="0" y="0"/>
                    </a:moveTo>
                    <a:lnTo>
                      <a:pt x="461" y="38"/>
                    </a:lnTo>
                    <a:lnTo>
                      <a:pt x="461" y="41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4" name="Freeform 262"/>
              <p:cNvSpPr>
                <a:spLocks/>
              </p:cNvSpPr>
              <p:nvPr userDrawn="1"/>
            </p:nvSpPr>
            <p:spPr bwMode="auto">
              <a:xfrm>
                <a:off x="53" y="1802"/>
                <a:ext cx="411" cy="446"/>
              </a:xfrm>
              <a:custGeom>
                <a:avLst/>
                <a:gdLst>
                  <a:gd name="T0" fmla="*/ 3 w 411"/>
                  <a:gd name="T1" fmla="*/ 0 h 446"/>
                  <a:gd name="T2" fmla="*/ 0 w 411"/>
                  <a:gd name="T3" fmla="*/ 3 h 446"/>
                  <a:gd name="T4" fmla="*/ 408 w 411"/>
                  <a:gd name="T5" fmla="*/ 446 h 446"/>
                  <a:gd name="T6" fmla="*/ 411 w 411"/>
                  <a:gd name="T7" fmla="*/ 443 h 446"/>
                  <a:gd name="T8" fmla="*/ 3 w 411"/>
                  <a:gd name="T9" fmla="*/ 0 h 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446">
                    <a:moveTo>
                      <a:pt x="3" y="0"/>
                    </a:moveTo>
                    <a:lnTo>
                      <a:pt x="0" y="3"/>
                    </a:lnTo>
                    <a:lnTo>
                      <a:pt x="408" y="446"/>
                    </a:lnTo>
                    <a:lnTo>
                      <a:pt x="411" y="44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5" name="Freeform 263"/>
              <p:cNvSpPr>
                <a:spLocks/>
              </p:cNvSpPr>
              <p:nvPr userDrawn="1"/>
            </p:nvSpPr>
            <p:spPr bwMode="auto">
              <a:xfrm>
                <a:off x="3" y="1733"/>
                <a:ext cx="461" cy="515"/>
              </a:xfrm>
              <a:custGeom>
                <a:avLst/>
                <a:gdLst>
                  <a:gd name="T0" fmla="*/ 0 w 461"/>
                  <a:gd name="T1" fmla="*/ 0 h 515"/>
                  <a:gd name="T2" fmla="*/ 461 w 461"/>
                  <a:gd name="T3" fmla="*/ 512 h 515"/>
                  <a:gd name="T4" fmla="*/ 458 w 461"/>
                  <a:gd name="T5" fmla="*/ 515 h 515"/>
                  <a:gd name="T6" fmla="*/ 0 w 461"/>
                  <a:gd name="T7" fmla="*/ 6 h 515"/>
                  <a:gd name="T8" fmla="*/ 0 w 461"/>
                  <a:gd name="T9" fmla="*/ 0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1" h="515">
                    <a:moveTo>
                      <a:pt x="0" y="0"/>
                    </a:moveTo>
                    <a:lnTo>
                      <a:pt x="461" y="512"/>
                    </a:lnTo>
                    <a:lnTo>
                      <a:pt x="458" y="515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6" name="Freeform 264"/>
              <p:cNvSpPr>
                <a:spLocks/>
              </p:cNvSpPr>
              <p:nvPr userDrawn="1"/>
            </p:nvSpPr>
            <p:spPr bwMode="auto">
              <a:xfrm>
                <a:off x="1605" y="1182"/>
                <a:ext cx="673" cy="7"/>
              </a:xfrm>
              <a:custGeom>
                <a:avLst/>
                <a:gdLst>
                  <a:gd name="T0" fmla="*/ 673 w 673"/>
                  <a:gd name="T1" fmla="*/ 0 h 7"/>
                  <a:gd name="T2" fmla="*/ 0 w 673"/>
                  <a:gd name="T3" fmla="*/ 4 h 7"/>
                  <a:gd name="T4" fmla="*/ 0 w 673"/>
                  <a:gd name="T5" fmla="*/ 7 h 7"/>
                  <a:gd name="T6" fmla="*/ 673 w 673"/>
                  <a:gd name="T7" fmla="*/ 7 h 7"/>
                  <a:gd name="T8" fmla="*/ 673 w 673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3" h="7">
                    <a:moveTo>
                      <a:pt x="673" y="0"/>
                    </a:moveTo>
                    <a:lnTo>
                      <a:pt x="0" y="4"/>
                    </a:lnTo>
                    <a:lnTo>
                      <a:pt x="0" y="7"/>
                    </a:lnTo>
                    <a:lnTo>
                      <a:pt x="673" y="7"/>
                    </a:lnTo>
                    <a:lnTo>
                      <a:pt x="6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Freeform 265"/>
              <p:cNvSpPr>
                <a:spLocks/>
              </p:cNvSpPr>
              <p:nvPr userDrawn="1"/>
            </p:nvSpPr>
            <p:spPr bwMode="auto">
              <a:xfrm>
                <a:off x="1119" y="739"/>
                <a:ext cx="489" cy="450"/>
              </a:xfrm>
              <a:custGeom>
                <a:avLst/>
                <a:gdLst>
                  <a:gd name="T0" fmla="*/ 0 w 489"/>
                  <a:gd name="T1" fmla="*/ 0 h 450"/>
                  <a:gd name="T2" fmla="*/ 0 w 489"/>
                  <a:gd name="T3" fmla="*/ 3 h 450"/>
                  <a:gd name="T4" fmla="*/ 486 w 489"/>
                  <a:gd name="T5" fmla="*/ 450 h 450"/>
                  <a:gd name="T6" fmla="*/ 489 w 489"/>
                  <a:gd name="T7" fmla="*/ 447 h 450"/>
                  <a:gd name="T8" fmla="*/ 0 w 489"/>
                  <a:gd name="T9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450">
                    <a:moveTo>
                      <a:pt x="0" y="0"/>
                    </a:moveTo>
                    <a:lnTo>
                      <a:pt x="0" y="3"/>
                    </a:lnTo>
                    <a:lnTo>
                      <a:pt x="486" y="450"/>
                    </a:lnTo>
                    <a:lnTo>
                      <a:pt x="489" y="44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Freeform 266"/>
              <p:cNvSpPr>
                <a:spLocks/>
              </p:cNvSpPr>
              <p:nvPr userDrawn="1"/>
            </p:nvSpPr>
            <p:spPr bwMode="auto">
              <a:xfrm>
                <a:off x="1605" y="1186"/>
                <a:ext cx="971" cy="22"/>
              </a:xfrm>
              <a:custGeom>
                <a:avLst/>
                <a:gdLst>
                  <a:gd name="T0" fmla="*/ 0 w 971"/>
                  <a:gd name="T1" fmla="*/ 0 h 22"/>
                  <a:gd name="T2" fmla="*/ 0 w 971"/>
                  <a:gd name="T3" fmla="*/ 3 h 22"/>
                  <a:gd name="T4" fmla="*/ 971 w 971"/>
                  <a:gd name="T5" fmla="*/ 22 h 22"/>
                  <a:gd name="T6" fmla="*/ 971 w 971"/>
                  <a:gd name="T7" fmla="*/ 15 h 22"/>
                  <a:gd name="T8" fmla="*/ 0 w 971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1" h="22">
                    <a:moveTo>
                      <a:pt x="0" y="0"/>
                    </a:moveTo>
                    <a:lnTo>
                      <a:pt x="0" y="3"/>
                    </a:lnTo>
                    <a:lnTo>
                      <a:pt x="971" y="22"/>
                    </a:lnTo>
                    <a:lnTo>
                      <a:pt x="971" y="1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9" name="Freeform 267"/>
              <p:cNvSpPr>
                <a:spLocks/>
              </p:cNvSpPr>
              <p:nvPr userDrawn="1"/>
            </p:nvSpPr>
            <p:spPr bwMode="auto">
              <a:xfrm>
                <a:off x="1526" y="1186"/>
                <a:ext cx="82" cy="719"/>
              </a:xfrm>
              <a:custGeom>
                <a:avLst/>
                <a:gdLst>
                  <a:gd name="T0" fmla="*/ 79 w 82"/>
                  <a:gd name="T1" fmla="*/ 0 h 719"/>
                  <a:gd name="T2" fmla="*/ 0 w 82"/>
                  <a:gd name="T3" fmla="*/ 716 h 719"/>
                  <a:gd name="T4" fmla="*/ 3 w 82"/>
                  <a:gd name="T5" fmla="*/ 719 h 719"/>
                  <a:gd name="T6" fmla="*/ 82 w 82"/>
                  <a:gd name="T7" fmla="*/ 3 h 719"/>
                  <a:gd name="T8" fmla="*/ 79 w 82"/>
                  <a:gd name="T9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719">
                    <a:moveTo>
                      <a:pt x="79" y="0"/>
                    </a:moveTo>
                    <a:lnTo>
                      <a:pt x="0" y="716"/>
                    </a:lnTo>
                    <a:lnTo>
                      <a:pt x="3" y="719"/>
                    </a:lnTo>
                    <a:lnTo>
                      <a:pt x="82" y="3"/>
                    </a:lnTo>
                    <a:lnTo>
                      <a:pt x="7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Freeform 268"/>
              <p:cNvSpPr>
                <a:spLocks/>
              </p:cNvSpPr>
              <p:nvPr userDrawn="1"/>
            </p:nvSpPr>
            <p:spPr bwMode="auto">
              <a:xfrm>
                <a:off x="965" y="1186"/>
                <a:ext cx="643" cy="820"/>
              </a:xfrm>
              <a:custGeom>
                <a:avLst/>
                <a:gdLst>
                  <a:gd name="T0" fmla="*/ 640 w 643"/>
                  <a:gd name="T1" fmla="*/ 0 h 820"/>
                  <a:gd name="T2" fmla="*/ 0 w 643"/>
                  <a:gd name="T3" fmla="*/ 814 h 820"/>
                  <a:gd name="T4" fmla="*/ 3 w 643"/>
                  <a:gd name="T5" fmla="*/ 820 h 820"/>
                  <a:gd name="T6" fmla="*/ 643 w 643"/>
                  <a:gd name="T7" fmla="*/ 3 h 820"/>
                  <a:gd name="T8" fmla="*/ 640 w 643"/>
                  <a:gd name="T9" fmla="*/ 0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3" h="820">
                    <a:moveTo>
                      <a:pt x="640" y="0"/>
                    </a:moveTo>
                    <a:lnTo>
                      <a:pt x="0" y="814"/>
                    </a:lnTo>
                    <a:lnTo>
                      <a:pt x="3" y="820"/>
                    </a:lnTo>
                    <a:lnTo>
                      <a:pt x="643" y="3"/>
                    </a:lnTo>
                    <a:lnTo>
                      <a:pt x="6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Freeform 269"/>
              <p:cNvSpPr>
                <a:spLocks/>
              </p:cNvSpPr>
              <p:nvPr userDrawn="1"/>
            </p:nvSpPr>
            <p:spPr bwMode="auto">
              <a:xfrm>
                <a:off x="849" y="1186"/>
                <a:ext cx="759" cy="182"/>
              </a:xfrm>
              <a:custGeom>
                <a:avLst/>
                <a:gdLst>
                  <a:gd name="T0" fmla="*/ 756 w 759"/>
                  <a:gd name="T1" fmla="*/ 0 h 182"/>
                  <a:gd name="T2" fmla="*/ 0 w 759"/>
                  <a:gd name="T3" fmla="*/ 179 h 182"/>
                  <a:gd name="T4" fmla="*/ 3 w 759"/>
                  <a:gd name="T5" fmla="*/ 182 h 182"/>
                  <a:gd name="T6" fmla="*/ 759 w 759"/>
                  <a:gd name="T7" fmla="*/ 3 h 182"/>
                  <a:gd name="T8" fmla="*/ 756 w 759"/>
                  <a:gd name="T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9" h="182">
                    <a:moveTo>
                      <a:pt x="756" y="0"/>
                    </a:moveTo>
                    <a:lnTo>
                      <a:pt x="0" y="179"/>
                    </a:lnTo>
                    <a:lnTo>
                      <a:pt x="3" y="182"/>
                    </a:lnTo>
                    <a:lnTo>
                      <a:pt x="759" y="3"/>
                    </a:lnTo>
                    <a:lnTo>
                      <a:pt x="75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Freeform 270"/>
              <p:cNvSpPr>
                <a:spLocks/>
              </p:cNvSpPr>
              <p:nvPr userDrawn="1"/>
            </p:nvSpPr>
            <p:spPr bwMode="auto">
              <a:xfrm>
                <a:off x="1605" y="1186"/>
                <a:ext cx="78" cy="559"/>
              </a:xfrm>
              <a:custGeom>
                <a:avLst/>
                <a:gdLst>
                  <a:gd name="T0" fmla="*/ 3 w 78"/>
                  <a:gd name="T1" fmla="*/ 0 h 559"/>
                  <a:gd name="T2" fmla="*/ 0 w 78"/>
                  <a:gd name="T3" fmla="*/ 3 h 559"/>
                  <a:gd name="T4" fmla="*/ 75 w 78"/>
                  <a:gd name="T5" fmla="*/ 559 h 559"/>
                  <a:gd name="T6" fmla="*/ 78 w 78"/>
                  <a:gd name="T7" fmla="*/ 556 h 559"/>
                  <a:gd name="T8" fmla="*/ 3 w 78"/>
                  <a:gd name="T9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559">
                    <a:moveTo>
                      <a:pt x="3" y="0"/>
                    </a:moveTo>
                    <a:lnTo>
                      <a:pt x="0" y="3"/>
                    </a:lnTo>
                    <a:lnTo>
                      <a:pt x="75" y="559"/>
                    </a:lnTo>
                    <a:lnTo>
                      <a:pt x="78" y="556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Freeform 271"/>
              <p:cNvSpPr>
                <a:spLocks/>
              </p:cNvSpPr>
              <p:nvPr userDrawn="1"/>
            </p:nvSpPr>
            <p:spPr bwMode="auto">
              <a:xfrm>
                <a:off x="2739" y="1446"/>
                <a:ext cx="423" cy="318"/>
              </a:xfrm>
              <a:custGeom>
                <a:avLst/>
                <a:gdLst>
                  <a:gd name="T0" fmla="*/ 420 w 423"/>
                  <a:gd name="T1" fmla="*/ 0 h 318"/>
                  <a:gd name="T2" fmla="*/ 0 w 423"/>
                  <a:gd name="T3" fmla="*/ 315 h 318"/>
                  <a:gd name="T4" fmla="*/ 3 w 423"/>
                  <a:gd name="T5" fmla="*/ 318 h 318"/>
                  <a:gd name="T6" fmla="*/ 423 w 423"/>
                  <a:gd name="T7" fmla="*/ 4 h 318"/>
                  <a:gd name="T8" fmla="*/ 420 w 423"/>
                  <a:gd name="T9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18">
                    <a:moveTo>
                      <a:pt x="420" y="0"/>
                    </a:moveTo>
                    <a:lnTo>
                      <a:pt x="0" y="315"/>
                    </a:lnTo>
                    <a:lnTo>
                      <a:pt x="3" y="318"/>
                    </a:lnTo>
                    <a:lnTo>
                      <a:pt x="423" y="4"/>
                    </a:lnTo>
                    <a:lnTo>
                      <a:pt x="42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Freeform 272"/>
              <p:cNvSpPr>
                <a:spLocks/>
              </p:cNvSpPr>
              <p:nvPr userDrawn="1"/>
            </p:nvSpPr>
            <p:spPr bwMode="auto">
              <a:xfrm>
                <a:off x="2278" y="1182"/>
                <a:ext cx="884" cy="271"/>
              </a:xfrm>
              <a:custGeom>
                <a:avLst/>
                <a:gdLst>
                  <a:gd name="T0" fmla="*/ 0 w 884"/>
                  <a:gd name="T1" fmla="*/ 0 h 271"/>
                  <a:gd name="T2" fmla="*/ 0 w 884"/>
                  <a:gd name="T3" fmla="*/ 7 h 271"/>
                  <a:gd name="T4" fmla="*/ 881 w 884"/>
                  <a:gd name="T5" fmla="*/ 271 h 271"/>
                  <a:gd name="T6" fmla="*/ 884 w 884"/>
                  <a:gd name="T7" fmla="*/ 264 h 271"/>
                  <a:gd name="T8" fmla="*/ 0 w 884"/>
                  <a:gd name="T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4" h="271">
                    <a:moveTo>
                      <a:pt x="0" y="0"/>
                    </a:moveTo>
                    <a:lnTo>
                      <a:pt x="0" y="7"/>
                    </a:lnTo>
                    <a:lnTo>
                      <a:pt x="881" y="271"/>
                    </a:lnTo>
                    <a:lnTo>
                      <a:pt x="884" y="26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Freeform 273"/>
              <p:cNvSpPr>
                <a:spLocks/>
              </p:cNvSpPr>
              <p:nvPr userDrawn="1"/>
            </p:nvSpPr>
            <p:spPr bwMode="auto">
              <a:xfrm>
                <a:off x="2576" y="1204"/>
                <a:ext cx="586" cy="246"/>
              </a:xfrm>
              <a:custGeom>
                <a:avLst/>
                <a:gdLst>
                  <a:gd name="T0" fmla="*/ 0 w 586"/>
                  <a:gd name="T1" fmla="*/ 0 h 246"/>
                  <a:gd name="T2" fmla="*/ 0 w 586"/>
                  <a:gd name="T3" fmla="*/ 4 h 246"/>
                  <a:gd name="T4" fmla="*/ 583 w 586"/>
                  <a:gd name="T5" fmla="*/ 246 h 246"/>
                  <a:gd name="T6" fmla="*/ 586 w 586"/>
                  <a:gd name="T7" fmla="*/ 242 h 246"/>
                  <a:gd name="T8" fmla="*/ 0 w 586"/>
                  <a:gd name="T9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6" h="246">
                    <a:moveTo>
                      <a:pt x="0" y="0"/>
                    </a:moveTo>
                    <a:lnTo>
                      <a:pt x="0" y="4"/>
                    </a:lnTo>
                    <a:lnTo>
                      <a:pt x="583" y="246"/>
                    </a:lnTo>
                    <a:lnTo>
                      <a:pt x="586" y="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Freeform 274"/>
              <p:cNvSpPr>
                <a:spLocks/>
              </p:cNvSpPr>
              <p:nvPr userDrawn="1"/>
            </p:nvSpPr>
            <p:spPr bwMode="auto">
              <a:xfrm>
                <a:off x="3065" y="1450"/>
                <a:ext cx="97" cy="798"/>
              </a:xfrm>
              <a:custGeom>
                <a:avLst/>
                <a:gdLst>
                  <a:gd name="T0" fmla="*/ 94 w 97"/>
                  <a:gd name="T1" fmla="*/ 0 h 798"/>
                  <a:gd name="T2" fmla="*/ 0 w 97"/>
                  <a:gd name="T3" fmla="*/ 798 h 798"/>
                  <a:gd name="T4" fmla="*/ 6 w 97"/>
                  <a:gd name="T5" fmla="*/ 798 h 798"/>
                  <a:gd name="T6" fmla="*/ 97 w 97"/>
                  <a:gd name="T7" fmla="*/ 0 h 798"/>
                  <a:gd name="T8" fmla="*/ 94 w 97"/>
                  <a:gd name="T9" fmla="*/ 0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798">
                    <a:moveTo>
                      <a:pt x="94" y="0"/>
                    </a:moveTo>
                    <a:lnTo>
                      <a:pt x="0" y="798"/>
                    </a:lnTo>
                    <a:lnTo>
                      <a:pt x="6" y="798"/>
                    </a:lnTo>
                    <a:lnTo>
                      <a:pt x="97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7" name="Freeform 275"/>
              <p:cNvSpPr>
                <a:spLocks/>
              </p:cNvSpPr>
              <p:nvPr userDrawn="1"/>
            </p:nvSpPr>
            <p:spPr bwMode="auto">
              <a:xfrm>
                <a:off x="3065" y="1450"/>
                <a:ext cx="97" cy="798"/>
              </a:xfrm>
              <a:custGeom>
                <a:avLst/>
                <a:gdLst>
                  <a:gd name="T0" fmla="*/ 94 w 97"/>
                  <a:gd name="T1" fmla="*/ 0 h 798"/>
                  <a:gd name="T2" fmla="*/ 0 w 97"/>
                  <a:gd name="T3" fmla="*/ 798 h 798"/>
                  <a:gd name="T4" fmla="*/ 6 w 97"/>
                  <a:gd name="T5" fmla="*/ 798 h 798"/>
                  <a:gd name="T6" fmla="*/ 97 w 97"/>
                  <a:gd name="T7" fmla="*/ 0 h 798"/>
                  <a:gd name="T8" fmla="*/ 94 w 97"/>
                  <a:gd name="T9" fmla="*/ 0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798">
                    <a:moveTo>
                      <a:pt x="94" y="0"/>
                    </a:moveTo>
                    <a:lnTo>
                      <a:pt x="0" y="798"/>
                    </a:lnTo>
                    <a:lnTo>
                      <a:pt x="6" y="798"/>
                    </a:lnTo>
                    <a:lnTo>
                      <a:pt x="97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Freeform 276"/>
              <p:cNvSpPr>
                <a:spLocks/>
              </p:cNvSpPr>
              <p:nvPr userDrawn="1"/>
            </p:nvSpPr>
            <p:spPr bwMode="auto">
              <a:xfrm>
                <a:off x="3159" y="1450"/>
                <a:ext cx="288" cy="452"/>
              </a:xfrm>
              <a:custGeom>
                <a:avLst/>
                <a:gdLst>
                  <a:gd name="T0" fmla="*/ 3 w 288"/>
                  <a:gd name="T1" fmla="*/ 0 h 452"/>
                  <a:gd name="T2" fmla="*/ 0 w 288"/>
                  <a:gd name="T3" fmla="*/ 0 h 452"/>
                  <a:gd name="T4" fmla="*/ 285 w 288"/>
                  <a:gd name="T5" fmla="*/ 452 h 452"/>
                  <a:gd name="T6" fmla="*/ 288 w 288"/>
                  <a:gd name="T7" fmla="*/ 449 h 452"/>
                  <a:gd name="T8" fmla="*/ 3 w 288"/>
                  <a:gd name="T9" fmla="*/ 0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8" h="452">
                    <a:moveTo>
                      <a:pt x="3" y="0"/>
                    </a:moveTo>
                    <a:lnTo>
                      <a:pt x="0" y="0"/>
                    </a:lnTo>
                    <a:lnTo>
                      <a:pt x="285" y="452"/>
                    </a:lnTo>
                    <a:lnTo>
                      <a:pt x="288" y="449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0" name="Freeform 278"/>
              <p:cNvSpPr>
                <a:spLocks/>
              </p:cNvSpPr>
              <p:nvPr userDrawn="1"/>
            </p:nvSpPr>
            <p:spPr bwMode="auto">
              <a:xfrm>
                <a:off x="3447" y="1896"/>
                <a:ext cx="950" cy="41"/>
              </a:xfrm>
              <a:custGeom>
                <a:avLst/>
                <a:gdLst>
                  <a:gd name="T0" fmla="*/ 0 w 950"/>
                  <a:gd name="T1" fmla="*/ 0 h 41"/>
                  <a:gd name="T2" fmla="*/ 0 w 950"/>
                  <a:gd name="T3" fmla="*/ 6 h 41"/>
                  <a:gd name="T4" fmla="*/ 950 w 950"/>
                  <a:gd name="T5" fmla="*/ 41 h 41"/>
                  <a:gd name="T6" fmla="*/ 950 w 950"/>
                  <a:gd name="T7" fmla="*/ 35 h 41"/>
                  <a:gd name="T8" fmla="*/ 0 w 950"/>
                  <a:gd name="T9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0" h="41">
                    <a:moveTo>
                      <a:pt x="0" y="0"/>
                    </a:moveTo>
                    <a:lnTo>
                      <a:pt x="0" y="6"/>
                    </a:lnTo>
                    <a:lnTo>
                      <a:pt x="950" y="41"/>
                    </a:lnTo>
                    <a:lnTo>
                      <a:pt x="950" y="3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Freeform 279"/>
              <p:cNvSpPr>
                <a:spLocks/>
              </p:cNvSpPr>
              <p:nvPr userDrawn="1"/>
            </p:nvSpPr>
            <p:spPr bwMode="auto">
              <a:xfrm>
                <a:off x="1937" y="2236"/>
                <a:ext cx="188" cy="606"/>
              </a:xfrm>
              <a:custGeom>
                <a:avLst/>
                <a:gdLst>
                  <a:gd name="T0" fmla="*/ 185 w 188"/>
                  <a:gd name="T1" fmla="*/ 0 h 606"/>
                  <a:gd name="T2" fmla="*/ 0 w 188"/>
                  <a:gd name="T3" fmla="*/ 606 h 606"/>
                  <a:gd name="T4" fmla="*/ 3 w 188"/>
                  <a:gd name="T5" fmla="*/ 606 h 606"/>
                  <a:gd name="T6" fmla="*/ 188 w 188"/>
                  <a:gd name="T7" fmla="*/ 0 h 606"/>
                  <a:gd name="T8" fmla="*/ 185 w 188"/>
                  <a:gd name="T9" fmla="*/ 0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606">
                    <a:moveTo>
                      <a:pt x="185" y="0"/>
                    </a:moveTo>
                    <a:lnTo>
                      <a:pt x="0" y="606"/>
                    </a:lnTo>
                    <a:lnTo>
                      <a:pt x="3" y="606"/>
                    </a:lnTo>
                    <a:lnTo>
                      <a:pt x="188" y="0"/>
                    </a:lnTo>
                    <a:lnTo>
                      <a:pt x="1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Freeform 280"/>
              <p:cNvSpPr>
                <a:spLocks/>
              </p:cNvSpPr>
              <p:nvPr userDrawn="1"/>
            </p:nvSpPr>
            <p:spPr bwMode="auto">
              <a:xfrm>
                <a:off x="1526" y="1902"/>
                <a:ext cx="417" cy="940"/>
              </a:xfrm>
              <a:custGeom>
                <a:avLst/>
                <a:gdLst>
                  <a:gd name="T0" fmla="*/ 3 w 417"/>
                  <a:gd name="T1" fmla="*/ 0 h 940"/>
                  <a:gd name="T2" fmla="*/ 0 w 417"/>
                  <a:gd name="T3" fmla="*/ 3 h 940"/>
                  <a:gd name="T4" fmla="*/ 411 w 417"/>
                  <a:gd name="T5" fmla="*/ 940 h 940"/>
                  <a:gd name="T6" fmla="*/ 417 w 417"/>
                  <a:gd name="T7" fmla="*/ 940 h 940"/>
                  <a:gd name="T8" fmla="*/ 3 w 417"/>
                  <a:gd name="T9" fmla="*/ 0 h 9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7" h="940">
                    <a:moveTo>
                      <a:pt x="3" y="0"/>
                    </a:moveTo>
                    <a:lnTo>
                      <a:pt x="0" y="3"/>
                    </a:lnTo>
                    <a:lnTo>
                      <a:pt x="411" y="940"/>
                    </a:lnTo>
                    <a:lnTo>
                      <a:pt x="417" y="94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3" name="Freeform 281"/>
              <p:cNvSpPr>
                <a:spLocks/>
              </p:cNvSpPr>
              <p:nvPr userDrawn="1"/>
            </p:nvSpPr>
            <p:spPr bwMode="auto">
              <a:xfrm>
                <a:off x="1269" y="2525"/>
                <a:ext cx="671" cy="320"/>
              </a:xfrm>
              <a:custGeom>
                <a:avLst/>
                <a:gdLst>
                  <a:gd name="T0" fmla="*/ 3 w 671"/>
                  <a:gd name="T1" fmla="*/ 0 h 320"/>
                  <a:gd name="T2" fmla="*/ 0 w 671"/>
                  <a:gd name="T3" fmla="*/ 6 h 320"/>
                  <a:gd name="T4" fmla="*/ 671 w 671"/>
                  <a:gd name="T5" fmla="*/ 320 h 320"/>
                  <a:gd name="T6" fmla="*/ 671 w 671"/>
                  <a:gd name="T7" fmla="*/ 314 h 320"/>
                  <a:gd name="T8" fmla="*/ 3 w 671"/>
                  <a:gd name="T9" fmla="*/ 0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320">
                    <a:moveTo>
                      <a:pt x="3" y="0"/>
                    </a:moveTo>
                    <a:lnTo>
                      <a:pt x="0" y="6"/>
                    </a:lnTo>
                    <a:lnTo>
                      <a:pt x="671" y="320"/>
                    </a:lnTo>
                    <a:lnTo>
                      <a:pt x="671" y="314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4" name="Freeform 282"/>
              <p:cNvSpPr>
                <a:spLocks/>
              </p:cNvSpPr>
              <p:nvPr userDrawn="1"/>
            </p:nvSpPr>
            <p:spPr bwMode="auto">
              <a:xfrm>
                <a:off x="1276" y="2839"/>
                <a:ext cx="664" cy="50"/>
              </a:xfrm>
              <a:custGeom>
                <a:avLst/>
                <a:gdLst>
                  <a:gd name="T0" fmla="*/ 664 w 664"/>
                  <a:gd name="T1" fmla="*/ 0 h 50"/>
                  <a:gd name="T2" fmla="*/ 0 w 664"/>
                  <a:gd name="T3" fmla="*/ 47 h 50"/>
                  <a:gd name="T4" fmla="*/ 0 w 664"/>
                  <a:gd name="T5" fmla="*/ 50 h 50"/>
                  <a:gd name="T6" fmla="*/ 664 w 664"/>
                  <a:gd name="T7" fmla="*/ 6 h 50"/>
                  <a:gd name="T8" fmla="*/ 664 w 664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4" h="50">
                    <a:moveTo>
                      <a:pt x="664" y="0"/>
                    </a:moveTo>
                    <a:lnTo>
                      <a:pt x="0" y="47"/>
                    </a:lnTo>
                    <a:lnTo>
                      <a:pt x="0" y="50"/>
                    </a:lnTo>
                    <a:lnTo>
                      <a:pt x="664" y="6"/>
                    </a:lnTo>
                    <a:lnTo>
                      <a:pt x="6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5" name="Freeform 283"/>
              <p:cNvSpPr>
                <a:spLocks/>
              </p:cNvSpPr>
              <p:nvPr userDrawn="1"/>
            </p:nvSpPr>
            <p:spPr bwMode="auto">
              <a:xfrm>
                <a:off x="1940" y="2556"/>
                <a:ext cx="730" cy="289"/>
              </a:xfrm>
              <a:custGeom>
                <a:avLst/>
                <a:gdLst>
                  <a:gd name="T0" fmla="*/ 730 w 730"/>
                  <a:gd name="T1" fmla="*/ 0 h 289"/>
                  <a:gd name="T2" fmla="*/ 0 w 730"/>
                  <a:gd name="T3" fmla="*/ 283 h 289"/>
                  <a:gd name="T4" fmla="*/ 0 w 730"/>
                  <a:gd name="T5" fmla="*/ 289 h 289"/>
                  <a:gd name="T6" fmla="*/ 730 w 730"/>
                  <a:gd name="T7" fmla="*/ 3 h 289"/>
                  <a:gd name="T8" fmla="*/ 730 w 73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0" h="289">
                    <a:moveTo>
                      <a:pt x="730" y="0"/>
                    </a:moveTo>
                    <a:lnTo>
                      <a:pt x="0" y="283"/>
                    </a:lnTo>
                    <a:lnTo>
                      <a:pt x="0" y="289"/>
                    </a:lnTo>
                    <a:lnTo>
                      <a:pt x="730" y="3"/>
                    </a:lnTo>
                    <a:lnTo>
                      <a:pt x="7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6" name="Freeform 284"/>
              <p:cNvSpPr>
                <a:spLocks/>
              </p:cNvSpPr>
              <p:nvPr userDrawn="1"/>
            </p:nvSpPr>
            <p:spPr bwMode="auto">
              <a:xfrm>
                <a:off x="3852" y="1931"/>
                <a:ext cx="548" cy="358"/>
              </a:xfrm>
              <a:custGeom>
                <a:avLst/>
                <a:gdLst>
                  <a:gd name="T0" fmla="*/ 545 w 548"/>
                  <a:gd name="T1" fmla="*/ 0 h 358"/>
                  <a:gd name="T2" fmla="*/ 0 w 548"/>
                  <a:gd name="T3" fmla="*/ 355 h 358"/>
                  <a:gd name="T4" fmla="*/ 3 w 548"/>
                  <a:gd name="T5" fmla="*/ 358 h 358"/>
                  <a:gd name="T6" fmla="*/ 548 w 548"/>
                  <a:gd name="T7" fmla="*/ 3 h 358"/>
                  <a:gd name="T8" fmla="*/ 545 w 548"/>
                  <a:gd name="T9" fmla="*/ 0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8" h="358">
                    <a:moveTo>
                      <a:pt x="545" y="0"/>
                    </a:moveTo>
                    <a:lnTo>
                      <a:pt x="0" y="355"/>
                    </a:lnTo>
                    <a:lnTo>
                      <a:pt x="3" y="358"/>
                    </a:lnTo>
                    <a:lnTo>
                      <a:pt x="548" y="3"/>
                    </a:lnTo>
                    <a:lnTo>
                      <a:pt x="5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7" name="Freeform 285"/>
              <p:cNvSpPr>
                <a:spLocks/>
              </p:cNvSpPr>
              <p:nvPr userDrawn="1"/>
            </p:nvSpPr>
            <p:spPr bwMode="auto">
              <a:xfrm>
                <a:off x="3159" y="1446"/>
                <a:ext cx="696" cy="843"/>
              </a:xfrm>
              <a:custGeom>
                <a:avLst/>
                <a:gdLst>
                  <a:gd name="T0" fmla="*/ 3 w 696"/>
                  <a:gd name="T1" fmla="*/ 0 h 843"/>
                  <a:gd name="T2" fmla="*/ 0 w 696"/>
                  <a:gd name="T3" fmla="*/ 4 h 843"/>
                  <a:gd name="T4" fmla="*/ 693 w 696"/>
                  <a:gd name="T5" fmla="*/ 843 h 843"/>
                  <a:gd name="T6" fmla="*/ 696 w 696"/>
                  <a:gd name="T7" fmla="*/ 840 h 843"/>
                  <a:gd name="T8" fmla="*/ 3 w 696"/>
                  <a:gd name="T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6" h="843">
                    <a:moveTo>
                      <a:pt x="3" y="0"/>
                    </a:moveTo>
                    <a:lnTo>
                      <a:pt x="0" y="4"/>
                    </a:lnTo>
                    <a:lnTo>
                      <a:pt x="693" y="843"/>
                    </a:lnTo>
                    <a:lnTo>
                      <a:pt x="696" y="84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8" name="Freeform 286"/>
              <p:cNvSpPr>
                <a:spLocks/>
              </p:cNvSpPr>
              <p:nvPr userDrawn="1"/>
            </p:nvSpPr>
            <p:spPr bwMode="auto">
              <a:xfrm>
                <a:off x="3068" y="2245"/>
                <a:ext cx="784" cy="44"/>
              </a:xfrm>
              <a:custGeom>
                <a:avLst/>
                <a:gdLst>
                  <a:gd name="T0" fmla="*/ 0 w 784"/>
                  <a:gd name="T1" fmla="*/ 0 h 44"/>
                  <a:gd name="T2" fmla="*/ 0 w 784"/>
                  <a:gd name="T3" fmla="*/ 6 h 44"/>
                  <a:gd name="T4" fmla="*/ 784 w 784"/>
                  <a:gd name="T5" fmla="*/ 44 h 44"/>
                  <a:gd name="T6" fmla="*/ 784 w 784"/>
                  <a:gd name="T7" fmla="*/ 41 h 44"/>
                  <a:gd name="T8" fmla="*/ 0 w 78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44">
                    <a:moveTo>
                      <a:pt x="0" y="0"/>
                    </a:moveTo>
                    <a:lnTo>
                      <a:pt x="0" y="6"/>
                    </a:lnTo>
                    <a:lnTo>
                      <a:pt x="784" y="44"/>
                    </a:lnTo>
                    <a:lnTo>
                      <a:pt x="784" y="4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9" name="Freeform 287"/>
              <p:cNvSpPr>
                <a:spLocks/>
              </p:cNvSpPr>
              <p:nvPr userDrawn="1"/>
            </p:nvSpPr>
            <p:spPr bwMode="auto">
              <a:xfrm>
                <a:off x="3068" y="2245"/>
                <a:ext cx="784" cy="44"/>
              </a:xfrm>
              <a:custGeom>
                <a:avLst/>
                <a:gdLst>
                  <a:gd name="T0" fmla="*/ 0 w 784"/>
                  <a:gd name="T1" fmla="*/ 0 h 44"/>
                  <a:gd name="T2" fmla="*/ 0 w 784"/>
                  <a:gd name="T3" fmla="*/ 6 h 44"/>
                  <a:gd name="T4" fmla="*/ 784 w 784"/>
                  <a:gd name="T5" fmla="*/ 44 h 44"/>
                  <a:gd name="T6" fmla="*/ 784 w 784"/>
                  <a:gd name="T7" fmla="*/ 41 h 44"/>
                  <a:gd name="T8" fmla="*/ 0 w 784"/>
                  <a:gd name="T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4" h="44">
                    <a:moveTo>
                      <a:pt x="0" y="0"/>
                    </a:moveTo>
                    <a:lnTo>
                      <a:pt x="0" y="6"/>
                    </a:lnTo>
                    <a:lnTo>
                      <a:pt x="784" y="44"/>
                    </a:lnTo>
                    <a:lnTo>
                      <a:pt x="784" y="4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0" name="Freeform 288"/>
              <p:cNvSpPr>
                <a:spLocks/>
              </p:cNvSpPr>
              <p:nvPr userDrawn="1"/>
            </p:nvSpPr>
            <p:spPr bwMode="auto">
              <a:xfrm>
                <a:off x="3444" y="1899"/>
                <a:ext cx="411" cy="390"/>
              </a:xfrm>
              <a:custGeom>
                <a:avLst/>
                <a:gdLst>
                  <a:gd name="T0" fmla="*/ 3 w 411"/>
                  <a:gd name="T1" fmla="*/ 0 h 390"/>
                  <a:gd name="T2" fmla="*/ 0 w 411"/>
                  <a:gd name="T3" fmla="*/ 3 h 390"/>
                  <a:gd name="T4" fmla="*/ 408 w 411"/>
                  <a:gd name="T5" fmla="*/ 390 h 390"/>
                  <a:gd name="T6" fmla="*/ 411 w 411"/>
                  <a:gd name="T7" fmla="*/ 387 h 390"/>
                  <a:gd name="T8" fmla="*/ 3 w 411"/>
                  <a:gd name="T9" fmla="*/ 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390">
                    <a:moveTo>
                      <a:pt x="3" y="0"/>
                    </a:moveTo>
                    <a:lnTo>
                      <a:pt x="0" y="3"/>
                    </a:lnTo>
                    <a:lnTo>
                      <a:pt x="408" y="390"/>
                    </a:lnTo>
                    <a:lnTo>
                      <a:pt x="411" y="387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1" name="Freeform 289"/>
              <p:cNvSpPr>
                <a:spLocks/>
              </p:cNvSpPr>
              <p:nvPr userDrawn="1"/>
            </p:nvSpPr>
            <p:spPr bwMode="auto">
              <a:xfrm>
                <a:off x="3040" y="2220"/>
                <a:ext cx="812" cy="69"/>
              </a:xfrm>
              <a:custGeom>
                <a:avLst/>
                <a:gdLst>
                  <a:gd name="T0" fmla="*/ 0 w 812"/>
                  <a:gd name="T1" fmla="*/ 0 h 69"/>
                  <a:gd name="T2" fmla="*/ 0 w 812"/>
                  <a:gd name="T3" fmla="*/ 3 h 69"/>
                  <a:gd name="T4" fmla="*/ 812 w 812"/>
                  <a:gd name="T5" fmla="*/ 69 h 69"/>
                  <a:gd name="T6" fmla="*/ 812 w 812"/>
                  <a:gd name="T7" fmla="*/ 66 h 69"/>
                  <a:gd name="T8" fmla="*/ 0 w 812"/>
                  <a:gd name="T9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2" h="69">
                    <a:moveTo>
                      <a:pt x="0" y="0"/>
                    </a:moveTo>
                    <a:lnTo>
                      <a:pt x="0" y="3"/>
                    </a:lnTo>
                    <a:lnTo>
                      <a:pt x="812" y="69"/>
                    </a:lnTo>
                    <a:lnTo>
                      <a:pt x="812" y="6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2" name="Freeform 290"/>
              <p:cNvSpPr>
                <a:spLocks/>
              </p:cNvSpPr>
              <p:nvPr userDrawn="1"/>
            </p:nvSpPr>
            <p:spPr bwMode="auto">
              <a:xfrm>
                <a:off x="4021" y="1028"/>
                <a:ext cx="44" cy="283"/>
              </a:xfrm>
              <a:custGeom>
                <a:avLst/>
                <a:gdLst>
                  <a:gd name="T0" fmla="*/ 3 w 44"/>
                  <a:gd name="T1" fmla="*/ 283 h 283"/>
                  <a:gd name="T2" fmla="*/ 44 w 44"/>
                  <a:gd name="T3" fmla="*/ 0 h 283"/>
                  <a:gd name="T4" fmla="*/ 41 w 44"/>
                  <a:gd name="T5" fmla="*/ 0 h 283"/>
                  <a:gd name="T6" fmla="*/ 0 w 44"/>
                  <a:gd name="T7" fmla="*/ 283 h 283"/>
                  <a:gd name="T8" fmla="*/ 3 w 44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83">
                    <a:moveTo>
                      <a:pt x="3" y="283"/>
                    </a:moveTo>
                    <a:lnTo>
                      <a:pt x="44" y="0"/>
                    </a:lnTo>
                    <a:lnTo>
                      <a:pt x="41" y="0"/>
                    </a:lnTo>
                    <a:lnTo>
                      <a:pt x="0" y="283"/>
                    </a:lnTo>
                    <a:lnTo>
                      <a:pt x="3" y="2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3" name="Freeform 291"/>
              <p:cNvSpPr>
                <a:spLocks/>
              </p:cNvSpPr>
              <p:nvPr userDrawn="1"/>
            </p:nvSpPr>
            <p:spPr bwMode="auto">
              <a:xfrm>
                <a:off x="4021" y="1028"/>
                <a:ext cx="44" cy="283"/>
              </a:xfrm>
              <a:custGeom>
                <a:avLst/>
                <a:gdLst>
                  <a:gd name="T0" fmla="*/ 3 w 44"/>
                  <a:gd name="T1" fmla="*/ 283 h 283"/>
                  <a:gd name="T2" fmla="*/ 44 w 44"/>
                  <a:gd name="T3" fmla="*/ 0 h 283"/>
                  <a:gd name="T4" fmla="*/ 41 w 44"/>
                  <a:gd name="T5" fmla="*/ 0 h 283"/>
                  <a:gd name="T6" fmla="*/ 0 w 44"/>
                  <a:gd name="T7" fmla="*/ 283 h 283"/>
                  <a:gd name="T8" fmla="*/ 3 w 44"/>
                  <a:gd name="T9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83">
                    <a:moveTo>
                      <a:pt x="3" y="283"/>
                    </a:moveTo>
                    <a:lnTo>
                      <a:pt x="44" y="0"/>
                    </a:lnTo>
                    <a:lnTo>
                      <a:pt x="41" y="0"/>
                    </a:lnTo>
                    <a:lnTo>
                      <a:pt x="0" y="283"/>
                    </a:lnTo>
                    <a:lnTo>
                      <a:pt x="3" y="2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4" name="Freeform 292"/>
              <p:cNvSpPr>
                <a:spLocks/>
              </p:cNvSpPr>
              <p:nvPr userDrawn="1"/>
            </p:nvSpPr>
            <p:spPr bwMode="auto">
              <a:xfrm>
                <a:off x="3977" y="1028"/>
                <a:ext cx="88" cy="912"/>
              </a:xfrm>
              <a:custGeom>
                <a:avLst/>
                <a:gdLst>
                  <a:gd name="T0" fmla="*/ 3 w 88"/>
                  <a:gd name="T1" fmla="*/ 912 h 912"/>
                  <a:gd name="T2" fmla="*/ 88 w 88"/>
                  <a:gd name="T3" fmla="*/ 0 h 912"/>
                  <a:gd name="T4" fmla="*/ 85 w 88"/>
                  <a:gd name="T5" fmla="*/ 0 h 912"/>
                  <a:gd name="T6" fmla="*/ 0 w 88"/>
                  <a:gd name="T7" fmla="*/ 912 h 912"/>
                  <a:gd name="T8" fmla="*/ 3 w 88"/>
                  <a:gd name="T9" fmla="*/ 912 h 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912">
                    <a:moveTo>
                      <a:pt x="3" y="912"/>
                    </a:moveTo>
                    <a:lnTo>
                      <a:pt x="88" y="0"/>
                    </a:lnTo>
                    <a:lnTo>
                      <a:pt x="85" y="0"/>
                    </a:lnTo>
                    <a:lnTo>
                      <a:pt x="0" y="912"/>
                    </a:lnTo>
                    <a:lnTo>
                      <a:pt x="3" y="9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5" name="Freeform 293"/>
              <p:cNvSpPr>
                <a:spLocks/>
              </p:cNvSpPr>
              <p:nvPr userDrawn="1"/>
            </p:nvSpPr>
            <p:spPr bwMode="auto">
              <a:xfrm>
                <a:off x="3977" y="1311"/>
                <a:ext cx="47" cy="629"/>
              </a:xfrm>
              <a:custGeom>
                <a:avLst/>
                <a:gdLst>
                  <a:gd name="T0" fmla="*/ 3 w 47"/>
                  <a:gd name="T1" fmla="*/ 629 h 629"/>
                  <a:gd name="T2" fmla="*/ 47 w 47"/>
                  <a:gd name="T3" fmla="*/ 0 h 629"/>
                  <a:gd name="T4" fmla="*/ 44 w 47"/>
                  <a:gd name="T5" fmla="*/ 0 h 629"/>
                  <a:gd name="T6" fmla="*/ 0 w 47"/>
                  <a:gd name="T7" fmla="*/ 629 h 629"/>
                  <a:gd name="T8" fmla="*/ 3 w 47"/>
                  <a:gd name="T9" fmla="*/ 629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29">
                    <a:moveTo>
                      <a:pt x="3" y="629"/>
                    </a:moveTo>
                    <a:lnTo>
                      <a:pt x="47" y="0"/>
                    </a:lnTo>
                    <a:lnTo>
                      <a:pt x="44" y="0"/>
                    </a:lnTo>
                    <a:lnTo>
                      <a:pt x="0" y="629"/>
                    </a:lnTo>
                    <a:lnTo>
                      <a:pt x="3" y="6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6" name="Freeform 294"/>
              <p:cNvSpPr>
                <a:spLocks/>
              </p:cNvSpPr>
              <p:nvPr userDrawn="1"/>
            </p:nvSpPr>
            <p:spPr bwMode="auto">
              <a:xfrm>
                <a:off x="3977" y="1311"/>
                <a:ext cx="47" cy="629"/>
              </a:xfrm>
              <a:custGeom>
                <a:avLst/>
                <a:gdLst>
                  <a:gd name="T0" fmla="*/ 3 w 47"/>
                  <a:gd name="T1" fmla="*/ 629 h 629"/>
                  <a:gd name="T2" fmla="*/ 47 w 47"/>
                  <a:gd name="T3" fmla="*/ 0 h 629"/>
                  <a:gd name="T4" fmla="*/ 44 w 47"/>
                  <a:gd name="T5" fmla="*/ 0 h 629"/>
                  <a:gd name="T6" fmla="*/ 0 w 47"/>
                  <a:gd name="T7" fmla="*/ 629 h 629"/>
                  <a:gd name="T8" fmla="*/ 3 w 47"/>
                  <a:gd name="T9" fmla="*/ 629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29">
                    <a:moveTo>
                      <a:pt x="3" y="629"/>
                    </a:moveTo>
                    <a:lnTo>
                      <a:pt x="47" y="0"/>
                    </a:lnTo>
                    <a:lnTo>
                      <a:pt x="44" y="0"/>
                    </a:lnTo>
                    <a:lnTo>
                      <a:pt x="0" y="629"/>
                    </a:lnTo>
                    <a:lnTo>
                      <a:pt x="3" y="6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7" name="Freeform 295"/>
              <p:cNvSpPr>
                <a:spLocks/>
              </p:cNvSpPr>
              <p:nvPr userDrawn="1"/>
            </p:nvSpPr>
            <p:spPr bwMode="auto">
              <a:xfrm>
                <a:off x="3140" y="1308"/>
                <a:ext cx="884" cy="69"/>
              </a:xfrm>
              <a:custGeom>
                <a:avLst/>
                <a:gdLst>
                  <a:gd name="T0" fmla="*/ 0 w 884"/>
                  <a:gd name="T1" fmla="*/ 69 h 69"/>
                  <a:gd name="T2" fmla="*/ 884 w 884"/>
                  <a:gd name="T3" fmla="*/ 3 h 69"/>
                  <a:gd name="T4" fmla="*/ 884 w 884"/>
                  <a:gd name="T5" fmla="*/ 0 h 69"/>
                  <a:gd name="T6" fmla="*/ 0 w 884"/>
                  <a:gd name="T7" fmla="*/ 63 h 69"/>
                  <a:gd name="T8" fmla="*/ 0 w 884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4" h="69">
                    <a:moveTo>
                      <a:pt x="0" y="69"/>
                    </a:moveTo>
                    <a:lnTo>
                      <a:pt x="884" y="3"/>
                    </a:lnTo>
                    <a:lnTo>
                      <a:pt x="884" y="0"/>
                    </a:lnTo>
                    <a:lnTo>
                      <a:pt x="0" y="63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8" name="Freeform 296"/>
              <p:cNvSpPr>
                <a:spLocks/>
              </p:cNvSpPr>
              <p:nvPr userDrawn="1"/>
            </p:nvSpPr>
            <p:spPr bwMode="auto">
              <a:xfrm>
                <a:off x="3140" y="1308"/>
                <a:ext cx="884" cy="69"/>
              </a:xfrm>
              <a:custGeom>
                <a:avLst/>
                <a:gdLst>
                  <a:gd name="T0" fmla="*/ 0 w 884"/>
                  <a:gd name="T1" fmla="*/ 69 h 69"/>
                  <a:gd name="T2" fmla="*/ 884 w 884"/>
                  <a:gd name="T3" fmla="*/ 3 h 69"/>
                  <a:gd name="T4" fmla="*/ 884 w 884"/>
                  <a:gd name="T5" fmla="*/ 0 h 69"/>
                  <a:gd name="T6" fmla="*/ 0 w 884"/>
                  <a:gd name="T7" fmla="*/ 63 h 69"/>
                  <a:gd name="T8" fmla="*/ 0 w 884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4" h="69">
                    <a:moveTo>
                      <a:pt x="0" y="69"/>
                    </a:moveTo>
                    <a:lnTo>
                      <a:pt x="884" y="3"/>
                    </a:lnTo>
                    <a:lnTo>
                      <a:pt x="884" y="0"/>
                    </a:lnTo>
                    <a:lnTo>
                      <a:pt x="0" y="63"/>
                    </a:lnTo>
                    <a:lnTo>
                      <a:pt x="0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9" name="Freeform 297"/>
              <p:cNvSpPr>
                <a:spLocks/>
              </p:cNvSpPr>
              <p:nvPr userDrawn="1"/>
            </p:nvSpPr>
            <p:spPr bwMode="auto">
              <a:xfrm>
                <a:off x="2915" y="1116"/>
                <a:ext cx="225" cy="258"/>
              </a:xfrm>
              <a:custGeom>
                <a:avLst/>
                <a:gdLst>
                  <a:gd name="T0" fmla="*/ 225 w 225"/>
                  <a:gd name="T1" fmla="*/ 258 h 258"/>
                  <a:gd name="T2" fmla="*/ 225 w 225"/>
                  <a:gd name="T3" fmla="*/ 258 h 258"/>
                  <a:gd name="T4" fmla="*/ 3 w 225"/>
                  <a:gd name="T5" fmla="*/ 0 h 258"/>
                  <a:gd name="T6" fmla="*/ 0 w 225"/>
                  <a:gd name="T7" fmla="*/ 4 h 258"/>
                  <a:gd name="T8" fmla="*/ 225 w 225"/>
                  <a:gd name="T9" fmla="*/ 258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258">
                    <a:moveTo>
                      <a:pt x="225" y="258"/>
                    </a:moveTo>
                    <a:lnTo>
                      <a:pt x="225" y="258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25" y="2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0" name="Freeform 298"/>
              <p:cNvSpPr>
                <a:spLocks/>
              </p:cNvSpPr>
              <p:nvPr userDrawn="1"/>
            </p:nvSpPr>
            <p:spPr bwMode="auto">
              <a:xfrm>
                <a:off x="2915" y="786"/>
                <a:ext cx="329" cy="334"/>
              </a:xfrm>
              <a:custGeom>
                <a:avLst/>
                <a:gdLst>
                  <a:gd name="T0" fmla="*/ 3 w 329"/>
                  <a:gd name="T1" fmla="*/ 334 h 334"/>
                  <a:gd name="T2" fmla="*/ 329 w 329"/>
                  <a:gd name="T3" fmla="*/ 4 h 334"/>
                  <a:gd name="T4" fmla="*/ 329 w 329"/>
                  <a:gd name="T5" fmla="*/ 0 h 334"/>
                  <a:gd name="T6" fmla="*/ 0 w 329"/>
                  <a:gd name="T7" fmla="*/ 330 h 334"/>
                  <a:gd name="T8" fmla="*/ 3 w 329"/>
                  <a:gd name="T9" fmla="*/ 334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9" h="334">
                    <a:moveTo>
                      <a:pt x="3" y="334"/>
                    </a:moveTo>
                    <a:lnTo>
                      <a:pt x="329" y="4"/>
                    </a:lnTo>
                    <a:lnTo>
                      <a:pt x="329" y="0"/>
                    </a:lnTo>
                    <a:lnTo>
                      <a:pt x="0" y="330"/>
                    </a:lnTo>
                    <a:lnTo>
                      <a:pt x="3" y="3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299"/>
              <p:cNvSpPr>
                <a:spLocks/>
              </p:cNvSpPr>
              <p:nvPr userDrawn="1"/>
            </p:nvSpPr>
            <p:spPr bwMode="auto">
              <a:xfrm>
                <a:off x="3140" y="786"/>
                <a:ext cx="107" cy="588"/>
              </a:xfrm>
              <a:custGeom>
                <a:avLst/>
                <a:gdLst>
                  <a:gd name="T0" fmla="*/ 3 w 107"/>
                  <a:gd name="T1" fmla="*/ 588 h 588"/>
                  <a:gd name="T2" fmla="*/ 107 w 107"/>
                  <a:gd name="T3" fmla="*/ 4 h 588"/>
                  <a:gd name="T4" fmla="*/ 104 w 107"/>
                  <a:gd name="T5" fmla="*/ 0 h 588"/>
                  <a:gd name="T6" fmla="*/ 0 w 107"/>
                  <a:gd name="T7" fmla="*/ 588 h 588"/>
                  <a:gd name="T8" fmla="*/ 3 w 107"/>
                  <a:gd name="T9" fmla="*/ 588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588">
                    <a:moveTo>
                      <a:pt x="3" y="588"/>
                    </a:moveTo>
                    <a:lnTo>
                      <a:pt x="107" y="4"/>
                    </a:lnTo>
                    <a:lnTo>
                      <a:pt x="104" y="0"/>
                    </a:lnTo>
                    <a:lnTo>
                      <a:pt x="0" y="588"/>
                    </a:lnTo>
                    <a:lnTo>
                      <a:pt x="3" y="5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300"/>
              <p:cNvSpPr>
                <a:spLocks/>
              </p:cNvSpPr>
              <p:nvPr userDrawn="1"/>
            </p:nvSpPr>
            <p:spPr bwMode="auto">
              <a:xfrm>
                <a:off x="3244" y="786"/>
                <a:ext cx="821" cy="246"/>
              </a:xfrm>
              <a:custGeom>
                <a:avLst/>
                <a:gdLst>
                  <a:gd name="T0" fmla="*/ 818 w 821"/>
                  <a:gd name="T1" fmla="*/ 246 h 246"/>
                  <a:gd name="T2" fmla="*/ 821 w 821"/>
                  <a:gd name="T3" fmla="*/ 242 h 246"/>
                  <a:gd name="T4" fmla="*/ 0 w 821"/>
                  <a:gd name="T5" fmla="*/ 0 h 246"/>
                  <a:gd name="T6" fmla="*/ 0 w 821"/>
                  <a:gd name="T7" fmla="*/ 4 h 246"/>
                  <a:gd name="T8" fmla="*/ 818 w 821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1" h="246">
                    <a:moveTo>
                      <a:pt x="818" y="246"/>
                    </a:moveTo>
                    <a:lnTo>
                      <a:pt x="821" y="24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818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301"/>
              <p:cNvSpPr>
                <a:spLocks/>
              </p:cNvSpPr>
              <p:nvPr userDrawn="1"/>
            </p:nvSpPr>
            <p:spPr bwMode="auto">
              <a:xfrm>
                <a:off x="3244" y="786"/>
                <a:ext cx="780" cy="525"/>
              </a:xfrm>
              <a:custGeom>
                <a:avLst/>
                <a:gdLst>
                  <a:gd name="T0" fmla="*/ 777 w 780"/>
                  <a:gd name="T1" fmla="*/ 525 h 525"/>
                  <a:gd name="T2" fmla="*/ 780 w 780"/>
                  <a:gd name="T3" fmla="*/ 522 h 525"/>
                  <a:gd name="T4" fmla="*/ 0 w 780"/>
                  <a:gd name="T5" fmla="*/ 0 h 525"/>
                  <a:gd name="T6" fmla="*/ 0 w 780"/>
                  <a:gd name="T7" fmla="*/ 4 h 525"/>
                  <a:gd name="T8" fmla="*/ 777 w 780"/>
                  <a:gd name="T9" fmla="*/ 525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0" h="525">
                    <a:moveTo>
                      <a:pt x="777" y="525"/>
                    </a:moveTo>
                    <a:lnTo>
                      <a:pt x="780" y="52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777" y="5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302"/>
              <p:cNvSpPr>
                <a:spLocks/>
              </p:cNvSpPr>
              <p:nvPr userDrawn="1"/>
            </p:nvSpPr>
            <p:spPr bwMode="auto">
              <a:xfrm>
                <a:off x="3244" y="786"/>
                <a:ext cx="780" cy="525"/>
              </a:xfrm>
              <a:custGeom>
                <a:avLst/>
                <a:gdLst>
                  <a:gd name="T0" fmla="*/ 777 w 780"/>
                  <a:gd name="T1" fmla="*/ 525 h 525"/>
                  <a:gd name="T2" fmla="*/ 780 w 780"/>
                  <a:gd name="T3" fmla="*/ 522 h 525"/>
                  <a:gd name="T4" fmla="*/ 0 w 780"/>
                  <a:gd name="T5" fmla="*/ 0 h 525"/>
                  <a:gd name="T6" fmla="*/ 0 w 780"/>
                  <a:gd name="T7" fmla="*/ 4 h 525"/>
                  <a:gd name="T8" fmla="*/ 777 w 780"/>
                  <a:gd name="T9" fmla="*/ 525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0" h="525">
                    <a:moveTo>
                      <a:pt x="777" y="525"/>
                    </a:moveTo>
                    <a:lnTo>
                      <a:pt x="780" y="522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777" y="5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303"/>
              <p:cNvSpPr>
                <a:spLocks/>
              </p:cNvSpPr>
              <p:nvPr userDrawn="1"/>
            </p:nvSpPr>
            <p:spPr bwMode="auto">
              <a:xfrm>
                <a:off x="4062" y="903"/>
                <a:ext cx="166" cy="129"/>
              </a:xfrm>
              <a:custGeom>
                <a:avLst/>
                <a:gdLst>
                  <a:gd name="T0" fmla="*/ 3 w 166"/>
                  <a:gd name="T1" fmla="*/ 129 h 129"/>
                  <a:gd name="T2" fmla="*/ 166 w 166"/>
                  <a:gd name="T3" fmla="*/ 3 h 129"/>
                  <a:gd name="T4" fmla="*/ 166 w 166"/>
                  <a:gd name="T5" fmla="*/ 0 h 129"/>
                  <a:gd name="T6" fmla="*/ 0 w 166"/>
                  <a:gd name="T7" fmla="*/ 125 h 129"/>
                  <a:gd name="T8" fmla="*/ 3 w 166"/>
                  <a:gd name="T9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29">
                    <a:moveTo>
                      <a:pt x="3" y="129"/>
                    </a:moveTo>
                    <a:lnTo>
                      <a:pt x="166" y="3"/>
                    </a:lnTo>
                    <a:lnTo>
                      <a:pt x="166" y="0"/>
                    </a:lnTo>
                    <a:lnTo>
                      <a:pt x="0" y="125"/>
                    </a:lnTo>
                    <a:lnTo>
                      <a:pt x="3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6" name="Freeform 304"/>
              <p:cNvSpPr>
                <a:spLocks/>
              </p:cNvSpPr>
              <p:nvPr userDrawn="1"/>
            </p:nvSpPr>
            <p:spPr bwMode="auto">
              <a:xfrm>
                <a:off x="4021" y="903"/>
                <a:ext cx="207" cy="408"/>
              </a:xfrm>
              <a:custGeom>
                <a:avLst/>
                <a:gdLst>
                  <a:gd name="T0" fmla="*/ 3 w 207"/>
                  <a:gd name="T1" fmla="*/ 408 h 408"/>
                  <a:gd name="T2" fmla="*/ 207 w 207"/>
                  <a:gd name="T3" fmla="*/ 0 h 408"/>
                  <a:gd name="T4" fmla="*/ 204 w 207"/>
                  <a:gd name="T5" fmla="*/ 0 h 408"/>
                  <a:gd name="T6" fmla="*/ 0 w 207"/>
                  <a:gd name="T7" fmla="*/ 405 h 408"/>
                  <a:gd name="T8" fmla="*/ 3 w 207"/>
                  <a:gd name="T9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408">
                    <a:moveTo>
                      <a:pt x="3" y="408"/>
                    </a:moveTo>
                    <a:lnTo>
                      <a:pt x="207" y="0"/>
                    </a:lnTo>
                    <a:lnTo>
                      <a:pt x="204" y="0"/>
                    </a:lnTo>
                    <a:lnTo>
                      <a:pt x="0" y="405"/>
                    </a:lnTo>
                    <a:lnTo>
                      <a:pt x="3" y="4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7" name="Freeform 305"/>
              <p:cNvSpPr>
                <a:spLocks/>
              </p:cNvSpPr>
              <p:nvPr userDrawn="1"/>
            </p:nvSpPr>
            <p:spPr bwMode="auto">
              <a:xfrm>
                <a:off x="4021" y="903"/>
                <a:ext cx="207" cy="408"/>
              </a:xfrm>
              <a:custGeom>
                <a:avLst/>
                <a:gdLst>
                  <a:gd name="T0" fmla="*/ 3 w 207"/>
                  <a:gd name="T1" fmla="*/ 408 h 408"/>
                  <a:gd name="T2" fmla="*/ 207 w 207"/>
                  <a:gd name="T3" fmla="*/ 0 h 408"/>
                  <a:gd name="T4" fmla="*/ 204 w 207"/>
                  <a:gd name="T5" fmla="*/ 0 h 408"/>
                  <a:gd name="T6" fmla="*/ 0 w 207"/>
                  <a:gd name="T7" fmla="*/ 405 h 408"/>
                  <a:gd name="T8" fmla="*/ 3 w 207"/>
                  <a:gd name="T9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408">
                    <a:moveTo>
                      <a:pt x="3" y="408"/>
                    </a:moveTo>
                    <a:lnTo>
                      <a:pt x="207" y="0"/>
                    </a:lnTo>
                    <a:lnTo>
                      <a:pt x="204" y="0"/>
                    </a:lnTo>
                    <a:lnTo>
                      <a:pt x="0" y="405"/>
                    </a:lnTo>
                    <a:lnTo>
                      <a:pt x="3" y="4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8" name="Freeform 306"/>
              <p:cNvSpPr>
                <a:spLocks/>
              </p:cNvSpPr>
              <p:nvPr userDrawn="1"/>
            </p:nvSpPr>
            <p:spPr bwMode="auto">
              <a:xfrm>
                <a:off x="4225" y="903"/>
                <a:ext cx="65" cy="672"/>
              </a:xfrm>
              <a:custGeom>
                <a:avLst/>
                <a:gdLst>
                  <a:gd name="T0" fmla="*/ 62 w 65"/>
                  <a:gd name="T1" fmla="*/ 672 h 672"/>
                  <a:gd name="T2" fmla="*/ 65 w 65"/>
                  <a:gd name="T3" fmla="*/ 672 h 672"/>
                  <a:gd name="T4" fmla="*/ 3 w 65"/>
                  <a:gd name="T5" fmla="*/ 0 h 672"/>
                  <a:gd name="T6" fmla="*/ 0 w 65"/>
                  <a:gd name="T7" fmla="*/ 0 h 672"/>
                  <a:gd name="T8" fmla="*/ 62 w 65"/>
                  <a:gd name="T9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2">
                    <a:moveTo>
                      <a:pt x="62" y="672"/>
                    </a:moveTo>
                    <a:lnTo>
                      <a:pt x="65" y="67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62" y="6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9" name="Freeform 307"/>
              <p:cNvSpPr>
                <a:spLocks/>
              </p:cNvSpPr>
              <p:nvPr userDrawn="1"/>
            </p:nvSpPr>
            <p:spPr bwMode="auto">
              <a:xfrm>
                <a:off x="3977" y="1575"/>
                <a:ext cx="313" cy="365"/>
              </a:xfrm>
              <a:custGeom>
                <a:avLst/>
                <a:gdLst>
                  <a:gd name="T0" fmla="*/ 3 w 313"/>
                  <a:gd name="T1" fmla="*/ 365 h 365"/>
                  <a:gd name="T2" fmla="*/ 313 w 313"/>
                  <a:gd name="T3" fmla="*/ 4 h 365"/>
                  <a:gd name="T4" fmla="*/ 310 w 313"/>
                  <a:gd name="T5" fmla="*/ 0 h 365"/>
                  <a:gd name="T6" fmla="*/ 0 w 313"/>
                  <a:gd name="T7" fmla="*/ 365 h 365"/>
                  <a:gd name="T8" fmla="*/ 3 w 313"/>
                  <a:gd name="T9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3" h="365">
                    <a:moveTo>
                      <a:pt x="3" y="365"/>
                    </a:moveTo>
                    <a:lnTo>
                      <a:pt x="313" y="4"/>
                    </a:lnTo>
                    <a:lnTo>
                      <a:pt x="310" y="0"/>
                    </a:lnTo>
                    <a:lnTo>
                      <a:pt x="0" y="365"/>
                    </a:lnTo>
                    <a:lnTo>
                      <a:pt x="3" y="3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0" name="Freeform 308"/>
              <p:cNvSpPr>
                <a:spLocks/>
              </p:cNvSpPr>
              <p:nvPr userDrawn="1"/>
            </p:nvSpPr>
            <p:spPr bwMode="auto">
              <a:xfrm>
                <a:off x="4062" y="1028"/>
                <a:ext cx="228" cy="551"/>
              </a:xfrm>
              <a:custGeom>
                <a:avLst/>
                <a:gdLst>
                  <a:gd name="T0" fmla="*/ 225 w 228"/>
                  <a:gd name="T1" fmla="*/ 551 h 551"/>
                  <a:gd name="T2" fmla="*/ 228 w 228"/>
                  <a:gd name="T3" fmla="*/ 547 h 551"/>
                  <a:gd name="T4" fmla="*/ 3 w 228"/>
                  <a:gd name="T5" fmla="*/ 0 h 551"/>
                  <a:gd name="T6" fmla="*/ 0 w 228"/>
                  <a:gd name="T7" fmla="*/ 4 h 551"/>
                  <a:gd name="T8" fmla="*/ 225 w 228"/>
                  <a:gd name="T9" fmla="*/ 55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551">
                    <a:moveTo>
                      <a:pt x="225" y="551"/>
                    </a:moveTo>
                    <a:lnTo>
                      <a:pt x="228" y="547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25" y="5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1" name="Freeform 309"/>
              <p:cNvSpPr>
                <a:spLocks/>
              </p:cNvSpPr>
              <p:nvPr userDrawn="1"/>
            </p:nvSpPr>
            <p:spPr bwMode="auto">
              <a:xfrm>
                <a:off x="4024" y="1308"/>
                <a:ext cx="266" cy="271"/>
              </a:xfrm>
              <a:custGeom>
                <a:avLst/>
                <a:gdLst>
                  <a:gd name="T0" fmla="*/ 263 w 266"/>
                  <a:gd name="T1" fmla="*/ 271 h 271"/>
                  <a:gd name="T2" fmla="*/ 266 w 266"/>
                  <a:gd name="T3" fmla="*/ 267 h 271"/>
                  <a:gd name="T4" fmla="*/ 0 w 266"/>
                  <a:gd name="T5" fmla="*/ 0 h 271"/>
                  <a:gd name="T6" fmla="*/ 0 w 266"/>
                  <a:gd name="T7" fmla="*/ 3 h 271"/>
                  <a:gd name="T8" fmla="*/ 263 w 266"/>
                  <a:gd name="T9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71">
                    <a:moveTo>
                      <a:pt x="263" y="271"/>
                    </a:moveTo>
                    <a:lnTo>
                      <a:pt x="266" y="267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63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2" name="Freeform 310"/>
              <p:cNvSpPr>
                <a:spLocks/>
              </p:cNvSpPr>
              <p:nvPr userDrawn="1"/>
            </p:nvSpPr>
            <p:spPr bwMode="auto">
              <a:xfrm>
                <a:off x="4024" y="1308"/>
                <a:ext cx="266" cy="271"/>
              </a:xfrm>
              <a:custGeom>
                <a:avLst/>
                <a:gdLst>
                  <a:gd name="T0" fmla="*/ 263 w 266"/>
                  <a:gd name="T1" fmla="*/ 271 h 271"/>
                  <a:gd name="T2" fmla="*/ 266 w 266"/>
                  <a:gd name="T3" fmla="*/ 267 h 271"/>
                  <a:gd name="T4" fmla="*/ 0 w 266"/>
                  <a:gd name="T5" fmla="*/ 0 h 271"/>
                  <a:gd name="T6" fmla="*/ 0 w 266"/>
                  <a:gd name="T7" fmla="*/ 3 h 271"/>
                  <a:gd name="T8" fmla="*/ 263 w 266"/>
                  <a:gd name="T9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71">
                    <a:moveTo>
                      <a:pt x="263" y="271"/>
                    </a:moveTo>
                    <a:lnTo>
                      <a:pt x="266" y="267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63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3" name="Freeform 311"/>
              <p:cNvSpPr>
                <a:spLocks/>
              </p:cNvSpPr>
              <p:nvPr userDrawn="1"/>
            </p:nvSpPr>
            <p:spPr bwMode="auto">
              <a:xfrm>
                <a:off x="4225" y="903"/>
                <a:ext cx="65" cy="672"/>
              </a:xfrm>
              <a:custGeom>
                <a:avLst/>
                <a:gdLst>
                  <a:gd name="T0" fmla="*/ 62 w 65"/>
                  <a:gd name="T1" fmla="*/ 672 h 672"/>
                  <a:gd name="T2" fmla="*/ 65 w 65"/>
                  <a:gd name="T3" fmla="*/ 672 h 672"/>
                  <a:gd name="T4" fmla="*/ 3 w 65"/>
                  <a:gd name="T5" fmla="*/ 0 h 672"/>
                  <a:gd name="T6" fmla="*/ 0 w 65"/>
                  <a:gd name="T7" fmla="*/ 0 h 672"/>
                  <a:gd name="T8" fmla="*/ 62 w 65"/>
                  <a:gd name="T9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72">
                    <a:moveTo>
                      <a:pt x="62" y="672"/>
                    </a:moveTo>
                    <a:lnTo>
                      <a:pt x="65" y="67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62" y="6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4" name="Freeform 312"/>
              <p:cNvSpPr>
                <a:spLocks/>
              </p:cNvSpPr>
              <p:nvPr userDrawn="1"/>
            </p:nvSpPr>
            <p:spPr bwMode="auto">
              <a:xfrm>
                <a:off x="3977" y="1575"/>
                <a:ext cx="313" cy="365"/>
              </a:xfrm>
              <a:custGeom>
                <a:avLst/>
                <a:gdLst>
                  <a:gd name="T0" fmla="*/ 3 w 313"/>
                  <a:gd name="T1" fmla="*/ 365 h 365"/>
                  <a:gd name="T2" fmla="*/ 313 w 313"/>
                  <a:gd name="T3" fmla="*/ 4 h 365"/>
                  <a:gd name="T4" fmla="*/ 310 w 313"/>
                  <a:gd name="T5" fmla="*/ 0 h 365"/>
                  <a:gd name="T6" fmla="*/ 0 w 313"/>
                  <a:gd name="T7" fmla="*/ 365 h 365"/>
                  <a:gd name="T8" fmla="*/ 3 w 313"/>
                  <a:gd name="T9" fmla="*/ 365 h 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3" h="365">
                    <a:moveTo>
                      <a:pt x="3" y="365"/>
                    </a:moveTo>
                    <a:lnTo>
                      <a:pt x="313" y="4"/>
                    </a:lnTo>
                    <a:lnTo>
                      <a:pt x="310" y="0"/>
                    </a:lnTo>
                    <a:lnTo>
                      <a:pt x="0" y="365"/>
                    </a:lnTo>
                    <a:lnTo>
                      <a:pt x="3" y="3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5" name="Freeform 313"/>
              <p:cNvSpPr>
                <a:spLocks/>
              </p:cNvSpPr>
              <p:nvPr userDrawn="1"/>
            </p:nvSpPr>
            <p:spPr bwMode="auto">
              <a:xfrm>
                <a:off x="4062" y="1028"/>
                <a:ext cx="228" cy="551"/>
              </a:xfrm>
              <a:custGeom>
                <a:avLst/>
                <a:gdLst>
                  <a:gd name="T0" fmla="*/ 225 w 228"/>
                  <a:gd name="T1" fmla="*/ 551 h 551"/>
                  <a:gd name="T2" fmla="*/ 228 w 228"/>
                  <a:gd name="T3" fmla="*/ 547 h 551"/>
                  <a:gd name="T4" fmla="*/ 3 w 228"/>
                  <a:gd name="T5" fmla="*/ 0 h 551"/>
                  <a:gd name="T6" fmla="*/ 0 w 228"/>
                  <a:gd name="T7" fmla="*/ 4 h 551"/>
                  <a:gd name="T8" fmla="*/ 225 w 228"/>
                  <a:gd name="T9" fmla="*/ 55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551">
                    <a:moveTo>
                      <a:pt x="225" y="551"/>
                    </a:moveTo>
                    <a:lnTo>
                      <a:pt x="228" y="547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25" y="5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6" name="Freeform 314"/>
              <p:cNvSpPr>
                <a:spLocks/>
              </p:cNvSpPr>
              <p:nvPr userDrawn="1"/>
            </p:nvSpPr>
            <p:spPr bwMode="auto">
              <a:xfrm>
                <a:off x="4024" y="1308"/>
                <a:ext cx="266" cy="271"/>
              </a:xfrm>
              <a:custGeom>
                <a:avLst/>
                <a:gdLst>
                  <a:gd name="T0" fmla="*/ 263 w 266"/>
                  <a:gd name="T1" fmla="*/ 271 h 271"/>
                  <a:gd name="T2" fmla="*/ 266 w 266"/>
                  <a:gd name="T3" fmla="*/ 267 h 271"/>
                  <a:gd name="T4" fmla="*/ 0 w 266"/>
                  <a:gd name="T5" fmla="*/ 0 h 271"/>
                  <a:gd name="T6" fmla="*/ 0 w 266"/>
                  <a:gd name="T7" fmla="*/ 3 h 271"/>
                  <a:gd name="T8" fmla="*/ 263 w 266"/>
                  <a:gd name="T9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71">
                    <a:moveTo>
                      <a:pt x="263" y="271"/>
                    </a:moveTo>
                    <a:lnTo>
                      <a:pt x="266" y="267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63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7" name="Freeform 315"/>
              <p:cNvSpPr>
                <a:spLocks/>
              </p:cNvSpPr>
              <p:nvPr userDrawn="1"/>
            </p:nvSpPr>
            <p:spPr bwMode="auto">
              <a:xfrm>
                <a:off x="4024" y="1308"/>
                <a:ext cx="266" cy="271"/>
              </a:xfrm>
              <a:custGeom>
                <a:avLst/>
                <a:gdLst>
                  <a:gd name="T0" fmla="*/ 263 w 266"/>
                  <a:gd name="T1" fmla="*/ 271 h 271"/>
                  <a:gd name="T2" fmla="*/ 266 w 266"/>
                  <a:gd name="T3" fmla="*/ 267 h 271"/>
                  <a:gd name="T4" fmla="*/ 0 w 266"/>
                  <a:gd name="T5" fmla="*/ 0 h 271"/>
                  <a:gd name="T6" fmla="*/ 0 w 266"/>
                  <a:gd name="T7" fmla="*/ 3 h 271"/>
                  <a:gd name="T8" fmla="*/ 263 w 266"/>
                  <a:gd name="T9" fmla="*/ 271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71">
                    <a:moveTo>
                      <a:pt x="263" y="271"/>
                    </a:moveTo>
                    <a:lnTo>
                      <a:pt x="266" y="267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63" y="2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8" name="Freeform 316"/>
              <p:cNvSpPr>
                <a:spLocks/>
              </p:cNvSpPr>
              <p:nvPr userDrawn="1"/>
            </p:nvSpPr>
            <p:spPr bwMode="auto">
              <a:xfrm>
                <a:off x="3140" y="786"/>
                <a:ext cx="107" cy="877"/>
              </a:xfrm>
              <a:custGeom>
                <a:avLst/>
                <a:gdLst>
                  <a:gd name="T0" fmla="*/ 3 w 107"/>
                  <a:gd name="T1" fmla="*/ 877 h 877"/>
                  <a:gd name="T2" fmla="*/ 107 w 107"/>
                  <a:gd name="T3" fmla="*/ 4 h 877"/>
                  <a:gd name="T4" fmla="*/ 101 w 107"/>
                  <a:gd name="T5" fmla="*/ 0 h 877"/>
                  <a:gd name="T6" fmla="*/ 0 w 107"/>
                  <a:gd name="T7" fmla="*/ 877 h 877"/>
                  <a:gd name="T8" fmla="*/ 3 w 107"/>
                  <a:gd name="T9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877">
                    <a:moveTo>
                      <a:pt x="3" y="877"/>
                    </a:moveTo>
                    <a:lnTo>
                      <a:pt x="107" y="4"/>
                    </a:lnTo>
                    <a:lnTo>
                      <a:pt x="101" y="0"/>
                    </a:lnTo>
                    <a:lnTo>
                      <a:pt x="0" y="877"/>
                    </a:lnTo>
                    <a:lnTo>
                      <a:pt x="3" y="8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Freeform 317"/>
              <p:cNvSpPr>
                <a:spLocks/>
              </p:cNvSpPr>
              <p:nvPr userDrawn="1"/>
            </p:nvSpPr>
            <p:spPr bwMode="auto">
              <a:xfrm>
                <a:off x="2915" y="1116"/>
                <a:ext cx="228" cy="547"/>
              </a:xfrm>
              <a:custGeom>
                <a:avLst/>
                <a:gdLst>
                  <a:gd name="T0" fmla="*/ 225 w 228"/>
                  <a:gd name="T1" fmla="*/ 547 h 547"/>
                  <a:gd name="T2" fmla="*/ 228 w 228"/>
                  <a:gd name="T3" fmla="*/ 547 h 547"/>
                  <a:gd name="T4" fmla="*/ 3 w 228"/>
                  <a:gd name="T5" fmla="*/ 0 h 547"/>
                  <a:gd name="T6" fmla="*/ 0 w 228"/>
                  <a:gd name="T7" fmla="*/ 0 h 547"/>
                  <a:gd name="T8" fmla="*/ 225 w 228"/>
                  <a:gd name="T9" fmla="*/ 547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547">
                    <a:moveTo>
                      <a:pt x="225" y="547"/>
                    </a:moveTo>
                    <a:lnTo>
                      <a:pt x="228" y="54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25" y="5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0" name="Freeform 318"/>
              <p:cNvSpPr>
                <a:spLocks/>
              </p:cNvSpPr>
              <p:nvPr userDrawn="1"/>
            </p:nvSpPr>
            <p:spPr bwMode="auto">
              <a:xfrm>
                <a:off x="3140" y="1374"/>
                <a:ext cx="3" cy="289"/>
              </a:xfrm>
              <a:custGeom>
                <a:avLst/>
                <a:gdLst>
                  <a:gd name="T0" fmla="*/ 0 w 3"/>
                  <a:gd name="T1" fmla="*/ 289 h 289"/>
                  <a:gd name="T2" fmla="*/ 3 w 3"/>
                  <a:gd name="T3" fmla="*/ 289 h 289"/>
                  <a:gd name="T4" fmla="*/ 0 w 3"/>
                  <a:gd name="T5" fmla="*/ 0 h 289"/>
                  <a:gd name="T6" fmla="*/ 0 w 3"/>
                  <a:gd name="T7" fmla="*/ 0 h 289"/>
                  <a:gd name="T8" fmla="*/ 0 w 3"/>
                  <a:gd name="T9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289">
                    <a:moveTo>
                      <a:pt x="0" y="289"/>
                    </a:moveTo>
                    <a:lnTo>
                      <a:pt x="3" y="289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1" name="Freeform 319"/>
              <p:cNvSpPr>
                <a:spLocks/>
              </p:cNvSpPr>
              <p:nvPr userDrawn="1"/>
            </p:nvSpPr>
            <p:spPr bwMode="auto">
              <a:xfrm>
                <a:off x="3140" y="1663"/>
                <a:ext cx="840" cy="280"/>
              </a:xfrm>
              <a:custGeom>
                <a:avLst/>
                <a:gdLst>
                  <a:gd name="T0" fmla="*/ 837 w 840"/>
                  <a:gd name="T1" fmla="*/ 280 h 280"/>
                  <a:gd name="T2" fmla="*/ 840 w 840"/>
                  <a:gd name="T3" fmla="*/ 274 h 280"/>
                  <a:gd name="T4" fmla="*/ 3 w 840"/>
                  <a:gd name="T5" fmla="*/ 0 h 280"/>
                  <a:gd name="T6" fmla="*/ 0 w 840"/>
                  <a:gd name="T7" fmla="*/ 4 h 280"/>
                  <a:gd name="T8" fmla="*/ 837 w 840"/>
                  <a:gd name="T9" fmla="*/ 280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0" h="280">
                    <a:moveTo>
                      <a:pt x="837" y="280"/>
                    </a:moveTo>
                    <a:lnTo>
                      <a:pt x="840" y="274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837" y="2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2" name="Freeform 320"/>
              <p:cNvSpPr>
                <a:spLocks/>
              </p:cNvSpPr>
              <p:nvPr userDrawn="1"/>
            </p:nvSpPr>
            <p:spPr bwMode="auto">
              <a:xfrm>
                <a:off x="3789" y="356"/>
                <a:ext cx="439" cy="550"/>
              </a:xfrm>
              <a:custGeom>
                <a:avLst/>
                <a:gdLst>
                  <a:gd name="T0" fmla="*/ 436 w 439"/>
                  <a:gd name="T1" fmla="*/ 550 h 550"/>
                  <a:gd name="T2" fmla="*/ 439 w 439"/>
                  <a:gd name="T3" fmla="*/ 547 h 550"/>
                  <a:gd name="T4" fmla="*/ 3 w 439"/>
                  <a:gd name="T5" fmla="*/ 0 h 550"/>
                  <a:gd name="T6" fmla="*/ 0 w 439"/>
                  <a:gd name="T7" fmla="*/ 3 h 550"/>
                  <a:gd name="T8" fmla="*/ 436 w 439"/>
                  <a:gd name="T9" fmla="*/ 55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" h="550">
                    <a:moveTo>
                      <a:pt x="436" y="550"/>
                    </a:moveTo>
                    <a:lnTo>
                      <a:pt x="439" y="54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436" y="5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3" name="Freeform 321"/>
              <p:cNvSpPr>
                <a:spLocks/>
              </p:cNvSpPr>
              <p:nvPr userDrawn="1"/>
            </p:nvSpPr>
            <p:spPr bwMode="auto">
              <a:xfrm>
                <a:off x="3244" y="356"/>
                <a:ext cx="548" cy="434"/>
              </a:xfrm>
              <a:custGeom>
                <a:avLst/>
                <a:gdLst>
                  <a:gd name="T0" fmla="*/ 0 w 548"/>
                  <a:gd name="T1" fmla="*/ 434 h 434"/>
                  <a:gd name="T2" fmla="*/ 548 w 548"/>
                  <a:gd name="T3" fmla="*/ 3 h 434"/>
                  <a:gd name="T4" fmla="*/ 545 w 548"/>
                  <a:gd name="T5" fmla="*/ 0 h 434"/>
                  <a:gd name="T6" fmla="*/ 0 w 548"/>
                  <a:gd name="T7" fmla="*/ 430 h 434"/>
                  <a:gd name="T8" fmla="*/ 0 w 548"/>
                  <a:gd name="T9" fmla="*/ 434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8" h="434">
                    <a:moveTo>
                      <a:pt x="0" y="434"/>
                    </a:moveTo>
                    <a:lnTo>
                      <a:pt x="548" y="3"/>
                    </a:lnTo>
                    <a:lnTo>
                      <a:pt x="545" y="0"/>
                    </a:lnTo>
                    <a:lnTo>
                      <a:pt x="0" y="430"/>
                    </a:lnTo>
                    <a:lnTo>
                      <a:pt x="0" y="4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Freeform 322"/>
              <p:cNvSpPr>
                <a:spLocks/>
              </p:cNvSpPr>
              <p:nvPr userDrawn="1"/>
            </p:nvSpPr>
            <p:spPr bwMode="auto">
              <a:xfrm>
                <a:off x="3789" y="359"/>
                <a:ext cx="276" cy="673"/>
              </a:xfrm>
              <a:custGeom>
                <a:avLst/>
                <a:gdLst>
                  <a:gd name="T0" fmla="*/ 273 w 276"/>
                  <a:gd name="T1" fmla="*/ 673 h 673"/>
                  <a:gd name="T2" fmla="*/ 276 w 276"/>
                  <a:gd name="T3" fmla="*/ 669 h 673"/>
                  <a:gd name="T4" fmla="*/ 3 w 276"/>
                  <a:gd name="T5" fmla="*/ 0 h 673"/>
                  <a:gd name="T6" fmla="*/ 0 w 276"/>
                  <a:gd name="T7" fmla="*/ 0 h 673"/>
                  <a:gd name="T8" fmla="*/ 273 w 276"/>
                  <a:gd name="T9" fmla="*/ 673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673">
                    <a:moveTo>
                      <a:pt x="273" y="673"/>
                    </a:moveTo>
                    <a:lnTo>
                      <a:pt x="276" y="669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73" y="6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Freeform 323"/>
              <p:cNvSpPr>
                <a:spLocks/>
              </p:cNvSpPr>
              <p:nvPr userDrawn="1"/>
            </p:nvSpPr>
            <p:spPr bwMode="auto">
              <a:xfrm>
                <a:off x="348" y="466"/>
                <a:ext cx="320" cy="292"/>
              </a:xfrm>
              <a:custGeom>
                <a:avLst/>
                <a:gdLst>
                  <a:gd name="T0" fmla="*/ 3 w 320"/>
                  <a:gd name="T1" fmla="*/ 292 h 292"/>
                  <a:gd name="T2" fmla="*/ 320 w 320"/>
                  <a:gd name="T3" fmla="*/ 3 h 292"/>
                  <a:gd name="T4" fmla="*/ 320 w 320"/>
                  <a:gd name="T5" fmla="*/ 0 h 292"/>
                  <a:gd name="T6" fmla="*/ 0 w 320"/>
                  <a:gd name="T7" fmla="*/ 289 h 292"/>
                  <a:gd name="T8" fmla="*/ 3 w 320"/>
                  <a:gd name="T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292">
                    <a:moveTo>
                      <a:pt x="3" y="292"/>
                    </a:moveTo>
                    <a:lnTo>
                      <a:pt x="320" y="3"/>
                    </a:lnTo>
                    <a:lnTo>
                      <a:pt x="320" y="0"/>
                    </a:lnTo>
                    <a:lnTo>
                      <a:pt x="0" y="289"/>
                    </a:lnTo>
                    <a:lnTo>
                      <a:pt x="3" y="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Freeform 324"/>
              <p:cNvSpPr>
                <a:spLocks/>
              </p:cNvSpPr>
              <p:nvPr userDrawn="1"/>
            </p:nvSpPr>
            <p:spPr bwMode="auto">
              <a:xfrm>
                <a:off x="1517" y="1167"/>
                <a:ext cx="714" cy="327"/>
              </a:xfrm>
              <a:custGeom>
                <a:avLst/>
                <a:gdLst>
                  <a:gd name="T0" fmla="*/ 714 w 714"/>
                  <a:gd name="T1" fmla="*/ 327 h 327"/>
                  <a:gd name="T2" fmla="*/ 714 w 714"/>
                  <a:gd name="T3" fmla="*/ 324 h 327"/>
                  <a:gd name="T4" fmla="*/ 3 w 714"/>
                  <a:gd name="T5" fmla="*/ 0 h 327"/>
                  <a:gd name="T6" fmla="*/ 0 w 714"/>
                  <a:gd name="T7" fmla="*/ 3 h 327"/>
                  <a:gd name="T8" fmla="*/ 714 w 714"/>
                  <a:gd name="T9" fmla="*/ 327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4" h="327">
                    <a:moveTo>
                      <a:pt x="714" y="327"/>
                    </a:moveTo>
                    <a:lnTo>
                      <a:pt x="714" y="324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714" y="3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Freeform 325"/>
              <p:cNvSpPr>
                <a:spLocks/>
              </p:cNvSpPr>
              <p:nvPr userDrawn="1"/>
            </p:nvSpPr>
            <p:spPr bwMode="auto">
              <a:xfrm>
                <a:off x="2231" y="1491"/>
                <a:ext cx="909" cy="176"/>
              </a:xfrm>
              <a:custGeom>
                <a:avLst/>
                <a:gdLst>
                  <a:gd name="T0" fmla="*/ 909 w 909"/>
                  <a:gd name="T1" fmla="*/ 176 h 176"/>
                  <a:gd name="T2" fmla="*/ 909 w 909"/>
                  <a:gd name="T3" fmla="*/ 172 h 176"/>
                  <a:gd name="T4" fmla="*/ 0 w 909"/>
                  <a:gd name="T5" fmla="*/ 0 h 176"/>
                  <a:gd name="T6" fmla="*/ 0 w 909"/>
                  <a:gd name="T7" fmla="*/ 3 h 176"/>
                  <a:gd name="T8" fmla="*/ 909 w 909"/>
                  <a:gd name="T9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9" h="176">
                    <a:moveTo>
                      <a:pt x="909" y="176"/>
                    </a:moveTo>
                    <a:lnTo>
                      <a:pt x="909" y="172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909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Freeform 326"/>
              <p:cNvSpPr>
                <a:spLocks/>
              </p:cNvSpPr>
              <p:nvPr userDrawn="1"/>
            </p:nvSpPr>
            <p:spPr bwMode="auto">
              <a:xfrm>
                <a:off x="2231" y="1116"/>
                <a:ext cx="687" cy="378"/>
              </a:xfrm>
              <a:custGeom>
                <a:avLst/>
                <a:gdLst>
                  <a:gd name="T0" fmla="*/ 0 w 687"/>
                  <a:gd name="T1" fmla="*/ 378 h 378"/>
                  <a:gd name="T2" fmla="*/ 687 w 687"/>
                  <a:gd name="T3" fmla="*/ 4 h 378"/>
                  <a:gd name="T4" fmla="*/ 684 w 687"/>
                  <a:gd name="T5" fmla="*/ 0 h 378"/>
                  <a:gd name="T6" fmla="*/ 0 w 687"/>
                  <a:gd name="T7" fmla="*/ 375 h 378"/>
                  <a:gd name="T8" fmla="*/ 0 w 687"/>
                  <a:gd name="T9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7" h="378">
                    <a:moveTo>
                      <a:pt x="0" y="378"/>
                    </a:moveTo>
                    <a:lnTo>
                      <a:pt x="687" y="4"/>
                    </a:lnTo>
                    <a:lnTo>
                      <a:pt x="684" y="0"/>
                    </a:lnTo>
                    <a:lnTo>
                      <a:pt x="0" y="375"/>
                    </a:lnTo>
                    <a:lnTo>
                      <a:pt x="0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Freeform 327"/>
              <p:cNvSpPr>
                <a:spLocks/>
              </p:cNvSpPr>
              <p:nvPr userDrawn="1"/>
            </p:nvSpPr>
            <p:spPr bwMode="auto">
              <a:xfrm>
                <a:off x="2231" y="1371"/>
                <a:ext cx="909" cy="123"/>
              </a:xfrm>
              <a:custGeom>
                <a:avLst/>
                <a:gdLst>
                  <a:gd name="T0" fmla="*/ 0 w 909"/>
                  <a:gd name="T1" fmla="*/ 123 h 123"/>
                  <a:gd name="T2" fmla="*/ 909 w 909"/>
                  <a:gd name="T3" fmla="*/ 6 h 123"/>
                  <a:gd name="T4" fmla="*/ 909 w 909"/>
                  <a:gd name="T5" fmla="*/ 0 h 123"/>
                  <a:gd name="T6" fmla="*/ 0 w 909"/>
                  <a:gd name="T7" fmla="*/ 120 h 123"/>
                  <a:gd name="T8" fmla="*/ 0 w 909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9" h="123">
                    <a:moveTo>
                      <a:pt x="0" y="123"/>
                    </a:moveTo>
                    <a:lnTo>
                      <a:pt x="909" y="6"/>
                    </a:lnTo>
                    <a:lnTo>
                      <a:pt x="909" y="0"/>
                    </a:lnTo>
                    <a:lnTo>
                      <a:pt x="0" y="120"/>
                    </a:lnTo>
                    <a:lnTo>
                      <a:pt x="0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Freeform 328"/>
              <p:cNvSpPr>
                <a:spLocks/>
              </p:cNvSpPr>
              <p:nvPr userDrawn="1"/>
            </p:nvSpPr>
            <p:spPr bwMode="auto">
              <a:xfrm>
                <a:off x="1865" y="186"/>
                <a:ext cx="6" cy="308"/>
              </a:xfrm>
              <a:custGeom>
                <a:avLst/>
                <a:gdLst>
                  <a:gd name="T0" fmla="*/ 6 w 6"/>
                  <a:gd name="T1" fmla="*/ 308 h 308"/>
                  <a:gd name="T2" fmla="*/ 6 w 6"/>
                  <a:gd name="T3" fmla="*/ 308 h 308"/>
                  <a:gd name="T4" fmla="*/ 3 w 6"/>
                  <a:gd name="T5" fmla="*/ 0 h 308"/>
                  <a:gd name="T6" fmla="*/ 0 w 6"/>
                  <a:gd name="T7" fmla="*/ 0 h 308"/>
                  <a:gd name="T8" fmla="*/ 6 w 6"/>
                  <a:gd name="T9" fmla="*/ 3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08">
                    <a:moveTo>
                      <a:pt x="6" y="308"/>
                    </a:moveTo>
                    <a:lnTo>
                      <a:pt x="6" y="308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6" y="3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Freeform 329"/>
              <p:cNvSpPr>
                <a:spLocks/>
              </p:cNvSpPr>
              <p:nvPr userDrawn="1"/>
            </p:nvSpPr>
            <p:spPr bwMode="auto">
              <a:xfrm>
                <a:off x="1517" y="491"/>
                <a:ext cx="357" cy="679"/>
              </a:xfrm>
              <a:custGeom>
                <a:avLst/>
                <a:gdLst>
                  <a:gd name="T0" fmla="*/ 3 w 357"/>
                  <a:gd name="T1" fmla="*/ 679 h 679"/>
                  <a:gd name="T2" fmla="*/ 357 w 357"/>
                  <a:gd name="T3" fmla="*/ 3 h 679"/>
                  <a:gd name="T4" fmla="*/ 351 w 357"/>
                  <a:gd name="T5" fmla="*/ 0 h 679"/>
                  <a:gd name="T6" fmla="*/ 0 w 357"/>
                  <a:gd name="T7" fmla="*/ 676 h 679"/>
                  <a:gd name="T8" fmla="*/ 3 w 357"/>
                  <a:gd name="T9" fmla="*/ 679 h 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679">
                    <a:moveTo>
                      <a:pt x="3" y="679"/>
                    </a:moveTo>
                    <a:lnTo>
                      <a:pt x="357" y="3"/>
                    </a:lnTo>
                    <a:lnTo>
                      <a:pt x="351" y="0"/>
                    </a:lnTo>
                    <a:lnTo>
                      <a:pt x="0" y="676"/>
                    </a:lnTo>
                    <a:lnTo>
                      <a:pt x="3" y="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330"/>
              <p:cNvSpPr>
                <a:spLocks/>
              </p:cNvSpPr>
              <p:nvPr userDrawn="1"/>
            </p:nvSpPr>
            <p:spPr bwMode="auto">
              <a:xfrm>
                <a:off x="3" y="755"/>
                <a:ext cx="348" cy="277"/>
              </a:xfrm>
              <a:custGeom>
                <a:avLst/>
                <a:gdLst>
                  <a:gd name="T0" fmla="*/ 0 w 348"/>
                  <a:gd name="T1" fmla="*/ 273 h 277"/>
                  <a:gd name="T2" fmla="*/ 345 w 348"/>
                  <a:gd name="T3" fmla="*/ 0 h 277"/>
                  <a:gd name="T4" fmla="*/ 348 w 348"/>
                  <a:gd name="T5" fmla="*/ 3 h 277"/>
                  <a:gd name="T6" fmla="*/ 0 w 348"/>
                  <a:gd name="T7" fmla="*/ 277 h 277"/>
                  <a:gd name="T8" fmla="*/ 0 w 348"/>
                  <a:gd name="T9" fmla="*/ 273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277">
                    <a:moveTo>
                      <a:pt x="0" y="273"/>
                    </a:moveTo>
                    <a:lnTo>
                      <a:pt x="345" y="0"/>
                    </a:lnTo>
                    <a:lnTo>
                      <a:pt x="348" y="3"/>
                    </a:lnTo>
                    <a:lnTo>
                      <a:pt x="0" y="277"/>
                    </a:lnTo>
                    <a:lnTo>
                      <a:pt x="0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Freeform 331"/>
              <p:cNvSpPr>
                <a:spLocks/>
              </p:cNvSpPr>
              <p:nvPr userDrawn="1"/>
            </p:nvSpPr>
            <p:spPr bwMode="auto">
              <a:xfrm>
                <a:off x="3" y="466"/>
                <a:ext cx="668" cy="569"/>
              </a:xfrm>
              <a:custGeom>
                <a:avLst/>
                <a:gdLst>
                  <a:gd name="T0" fmla="*/ 0 w 668"/>
                  <a:gd name="T1" fmla="*/ 562 h 569"/>
                  <a:gd name="T2" fmla="*/ 665 w 668"/>
                  <a:gd name="T3" fmla="*/ 0 h 569"/>
                  <a:gd name="T4" fmla="*/ 668 w 668"/>
                  <a:gd name="T5" fmla="*/ 3 h 569"/>
                  <a:gd name="T6" fmla="*/ 0 w 668"/>
                  <a:gd name="T7" fmla="*/ 569 h 569"/>
                  <a:gd name="T8" fmla="*/ 0 w 668"/>
                  <a:gd name="T9" fmla="*/ 562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8" h="569">
                    <a:moveTo>
                      <a:pt x="0" y="562"/>
                    </a:moveTo>
                    <a:lnTo>
                      <a:pt x="665" y="0"/>
                    </a:lnTo>
                    <a:lnTo>
                      <a:pt x="668" y="3"/>
                    </a:lnTo>
                    <a:lnTo>
                      <a:pt x="0" y="569"/>
                    </a:lnTo>
                    <a:lnTo>
                      <a:pt x="0" y="5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Freeform 332"/>
              <p:cNvSpPr>
                <a:spLocks/>
              </p:cNvSpPr>
              <p:nvPr userDrawn="1"/>
            </p:nvSpPr>
            <p:spPr bwMode="auto">
              <a:xfrm>
                <a:off x="1871" y="491"/>
                <a:ext cx="263" cy="456"/>
              </a:xfrm>
              <a:custGeom>
                <a:avLst/>
                <a:gdLst>
                  <a:gd name="T0" fmla="*/ 260 w 263"/>
                  <a:gd name="T1" fmla="*/ 456 h 456"/>
                  <a:gd name="T2" fmla="*/ 263 w 263"/>
                  <a:gd name="T3" fmla="*/ 453 h 456"/>
                  <a:gd name="T4" fmla="*/ 3 w 263"/>
                  <a:gd name="T5" fmla="*/ 0 h 456"/>
                  <a:gd name="T6" fmla="*/ 0 w 263"/>
                  <a:gd name="T7" fmla="*/ 3 h 456"/>
                  <a:gd name="T8" fmla="*/ 260 w 263"/>
                  <a:gd name="T9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56">
                    <a:moveTo>
                      <a:pt x="260" y="456"/>
                    </a:moveTo>
                    <a:lnTo>
                      <a:pt x="263" y="453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260" y="4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Freeform 333"/>
              <p:cNvSpPr>
                <a:spLocks/>
              </p:cNvSpPr>
              <p:nvPr userDrawn="1"/>
            </p:nvSpPr>
            <p:spPr bwMode="auto">
              <a:xfrm>
                <a:off x="2131" y="944"/>
                <a:ext cx="104" cy="550"/>
              </a:xfrm>
              <a:custGeom>
                <a:avLst/>
                <a:gdLst>
                  <a:gd name="T0" fmla="*/ 100 w 104"/>
                  <a:gd name="T1" fmla="*/ 550 h 550"/>
                  <a:gd name="T2" fmla="*/ 104 w 104"/>
                  <a:gd name="T3" fmla="*/ 547 h 550"/>
                  <a:gd name="T4" fmla="*/ 3 w 104"/>
                  <a:gd name="T5" fmla="*/ 0 h 550"/>
                  <a:gd name="T6" fmla="*/ 0 w 104"/>
                  <a:gd name="T7" fmla="*/ 0 h 550"/>
                  <a:gd name="T8" fmla="*/ 100 w 104"/>
                  <a:gd name="T9" fmla="*/ 550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550">
                    <a:moveTo>
                      <a:pt x="100" y="550"/>
                    </a:moveTo>
                    <a:lnTo>
                      <a:pt x="104" y="54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00" y="5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Freeform 334"/>
              <p:cNvSpPr>
                <a:spLocks/>
              </p:cNvSpPr>
              <p:nvPr userDrawn="1"/>
            </p:nvSpPr>
            <p:spPr bwMode="auto">
              <a:xfrm>
                <a:off x="1865" y="183"/>
                <a:ext cx="269" cy="764"/>
              </a:xfrm>
              <a:custGeom>
                <a:avLst/>
                <a:gdLst>
                  <a:gd name="T0" fmla="*/ 266 w 269"/>
                  <a:gd name="T1" fmla="*/ 764 h 764"/>
                  <a:gd name="T2" fmla="*/ 269 w 269"/>
                  <a:gd name="T3" fmla="*/ 761 h 764"/>
                  <a:gd name="T4" fmla="*/ 3 w 269"/>
                  <a:gd name="T5" fmla="*/ 0 h 764"/>
                  <a:gd name="T6" fmla="*/ 0 w 269"/>
                  <a:gd name="T7" fmla="*/ 3 h 764"/>
                  <a:gd name="T8" fmla="*/ 266 w 269"/>
                  <a:gd name="T9" fmla="*/ 764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" h="764">
                    <a:moveTo>
                      <a:pt x="266" y="764"/>
                    </a:moveTo>
                    <a:lnTo>
                      <a:pt x="269" y="761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266" y="7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reeform 335"/>
              <p:cNvSpPr>
                <a:spLocks/>
              </p:cNvSpPr>
              <p:nvPr userDrawn="1"/>
            </p:nvSpPr>
            <p:spPr bwMode="auto">
              <a:xfrm>
                <a:off x="1517" y="944"/>
                <a:ext cx="614" cy="226"/>
              </a:xfrm>
              <a:custGeom>
                <a:avLst/>
                <a:gdLst>
                  <a:gd name="T0" fmla="*/ 3 w 614"/>
                  <a:gd name="T1" fmla="*/ 226 h 226"/>
                  <a:gd name="T2" fmla="*/ 614 w 614"/>
                  <a:gd name="T3" fmla="*/ 3 h 226"/>
                  <a:gd name="T4" fmla="*/ 614 w 614"/>
                  <a:gd name="T5" fmla="*/ 0 h 226"/>
                  <a:gd name="T6" fmla="*/ 0 w 614"/>
                  <a:gd name="T7" fmla="*/ 223 h 226"/>
                  <a:gd name="T8" fmla="*/ 3 w 614"/>
                  <a:gd name="T9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226">
                    <a:moveTo>
                      <a:pt x="3" y="226"/>
                    </a:moveTo>
                    <a:lnTo>
                      <a:pt x="614" y="3"/>
                    </a:lnTo>
                    <a:lnTo>
                      <a:pt x="614" y="0"/>
                    </a:lnTo>
                    <a:lnTo>
                      <a:pt x="0" y="223"/>
                    </a:lnTo>
                    <a:lnTo>
                      <a:pt x="3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Freeform 336"/>
              <p:cNvSpPr>
                <a:spLocks/>
              </p:cNvSpPr>
              <p:nvPr userDrawn="1"/>
            </p:nvSpPr>
            <p:spPr bwMode="auto">
              <a:xfrm>
                <a:off x="2131" y="944"/>
                <a:ext cx="787" cy="176"/>
              </a:xfrm>
              <a:custGeom>
                <a:avLst/>
                <a:gdLst>
                  <a:gd name="T0" fmla="*/ 784 w 787"/>
                  <a:gd name="T1" fmla="*/ 176 h 176"/>
                  <a:gd name="T2" fmla="*/ 787 w 787"/>
                  <a:gd name="T3" fmla="*/ 172 h 176"/>
                  <a:gd name="T4" fmla="*/ 0 w 787"/>
                  <a:gd name="T5" fmla="*/ 0 h 176"/>
                  <a:gd name="T6" fmla="*/ 0 w 787"/>
                  <a:gd name="T7" fmla="*/ 3 h 176"/>
                  <a:gd name="T8" fmla="*/ 784 w 787"/>
                  <a:gd name="T9" fmla="*/ 176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7" h="176">
                    <a:moveTo>
                      <a:pt x="784" y="176"/>
                    </a:moveTo>
                    <a:lnTo>
                      <a:pt x="787" y="172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784" y="1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Freeform 337"/>
              <p:cNvSpPr>
                <a:spLocks/>
              </p:cNvSpPr>
              <p:nvPr userDrawn="1"/>
            </p:nvSpPr>
            <p:spPr bwMode="auto">
              <a:xfrm>
                <a:off x="3" y="733"/>
                <a:ext cx="323" cy="299"/>
              </a:xfrm>
              <a:custGeom>
                <a:avLst/>
                <a:gdLst>
                  <a:gd name="T0" fmla="*/ 0 w 323"/>
                  <a:gd name="T1" fmla="*/ 295 h 299"/>
                  <a:gd name="T2" fmla="*/ 320 w 323"/>
                  <a:gd name="T3" fmla="*/ 0 h 299"/>
                  <a:gd name="T4" fmla="*/ 323 w 323"/>
                  <a:gd name="T5" fmla="*/ 3 h 299"/>
                  <a:gd name="T6" fmla="*/ 0 w 323"/>
                  <a:gd name="T7" fmla="*/ 299 h 299"/>
                  <a:gd name="T8" fmla="*/ 0 w 323"/>
                  <a:gd name="T9" fmla="*/ 295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299">
                    <a:moveTo>
                      <a:pt x="0" y="295"/>
                    </a:moveTo>
                    <a:lnTo>
                      <a:pt x="320" y="0"/>
                    </a:lnTo>
                    <a:lnTo>
                      <a:pt x="323" y="3"/>
                    </a:lnTo>
                    <a:lnTo>
                      <a:pt x="0" y="299"/>
                    </a:lnTo>
                    <a:lnTo>
                      <a:pt x="0" y="2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Freeform 338"/>
              <p:cNvSpPr>
                <a:spLocks/>
              </p:cNvSpPr>
              <p:nvPr userDrawn="1"/>
            </p:nvSpPr>
            <p:spPr bwMode="auto">
              <a:xfrm>
                <a:off x="326" y="733"/>
                <a:ext cx="25" cy="25"/>
              </a:xfrm>
              <a:custGeom>
                <a:avLst/>
                <a:gdLst>
                  <a:gd name="T0" fmla="*/ 22 w 25"/>
                  <a:gd name="T1" fmla="*/ 25 h 25"/>
                  <a:gd name="T2" fmla="*/ 25 w 25"/>
                  <a:gd name="T3" fmla="*/ 22 h 25"/>
                  <a:gd name="T4" fmla="*/ 0 w 25"/>
                  <a:gd name="T5" fmla="*/ 0 h 25"/>
                  <a:gd name="T6" fmla="*/ 0 w 25"/>
                  <a:gd name="T7" fmla="*/ 0 h 25"/>
                  <a:gd name="T8" fmla="*/ 22 w 25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2" y="25"/>
                    </a:moveTo>
                    <a:lnTo>
                      <a:pt x="25" y="2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1" name="Freeform 339"/>
              <p:cNvSpPr>
                <a:spLocks/>
              </p:cNvSpPr>
              <p:nvPr userDrawn="1"/>
            </p:nvSpPr>
            <p:spPr bwMode="auto">
              <a:xfrm>
                <a:off x="323" y="466"/>
                <a:ext cx="345" cy="270"/>
              </a:xfrm>
              <a:custGeom>
                <a:avLst/>
                <a:gdLst>
                  <a:gd name="T0" fmla="*/ 3 w 345"/>
                  <a:gd name="T1" fmla="*/ 270 h 270"/>
                  <a:gd name="T2" fmla="*/ 345 w 345"/>
                  <a:gd name="T3" fmla="*/ 3 h 270"/>
                  <a:gd name="T4" fmla="*/ 345 w 345"/>
                  <a:gd name="T5" fmla="*/ 0 h 270"/>
                  <a:gd name="T6" fmla="*/ 0 w 345"/>
                  <a:gd name="T7" fmla="*/ 267 h 270"/>
                  <a:gd name="T8" fmla="*/ 3 w 345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270">
                    <a:moveTo>
                      <a:pt x="3" y="270"/>
                    </a:moveTo>
                    <a:lnTo>
                      <a:pt x="345" y="3"/>
                    </a:lnTo>
                    <a:lnTo>
                      <a:pt x="345" y="0"/>
                    </a:lnTo>
                    <a:lnTo>
                      <a:pt x="0" y="267"/>
                    </a:lnTo>
                    <a:lnTo>
                      <a:pt x="3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2" name="Freeform 340"/>
              <p:cNvSpPr>
                <a:spLocks/>
              </p:cNvSpPr>
              <p:nvPr userDrawn="1"/>
            </p:nvSpPr>
            <p:spPr bwMode="auto">
              <a:xfrm>
                <a:off x="3" y="733"/>
                <a:ext cx="323" cy="299"/>
              </a:xfrm>
              <a:custGeom>
                <a:avLst/>
                <a:gdLst>
                  <a:gd name="T0" fmla="*/ 0 w 323"/>
                  <a:gd name="T1" fmla="*/ 295 h 299"/>
                  <a:gd name="T2" fmla="*/ 320 w 323"/>
                  <a:gd name="T3" fmla="*/ 0 h 299"/>
                  <a:gd name="T4" fmla="*/ 323 w 323"/>
                  <a:gd name="T5" fmla="*/ 3 h 299"/>
                  <a:gd name="T6" fmla="*/ 0 w 323"/>
                  <a:gd name="T7" fmla="*/ 299 h 299"/>
                  <a:gd name="T8" fmla="*/ 0 w 323"/>
                  <a:gd name="T9" fmla="*/ 295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299">
                    <a:moveTo>
                      <a:pt x="0" y="295"/>
                    </a:moveTo>
                    <a:lnTo>
                      <a:pt x="320" y="0"/>
                    </a:lnTo>
                    <a:lnTo>
                      <a:pt x="323" y="3"/>
                    </a:lnTo>
                    <a:lnTo>
                      <a:pt x="0" y="299"/>
                    </a:lnTo>
                    <a:lnTo>
                      <a:pt x="0" y="2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Freeform 341"/>
              <p:cNvSpPr>
                <a:spLocks/>
              </p:cNvSpPr>
              <p:nvPr userDrawn="1"/>
            </p:nvSpPr>
            <p:spPr bwMode="auto">
              <a:xfrm>
                <a:off x="326" y="733"/>
                <a:ext cx="25" cy="25"/>
              </a:xfrm>
              <a:custGeom>
                <a:avLst/>
                <a:gdLst>
                  <a:gd name="T0" fmla="*/ 22 w 25"/>
                  <a:gd name="T1" fmla="*/ 25 h 25"/>
                  <a:gd name="T2" fmla="*/ 25 w 25"/>
                  <a:gd name="T3" fmla="*/ 22 h 25"/>
                  <a:gd name="T4" fmla="*/ 0 w 25"/>
                  <a:gd name="T5" fmla="*/ 0 h 25"/>
                  <a:gd name="T6" fmla="*/ 0 w 25"/>
                  <a:gd name="T7" fmla="*/ 0 h 25"/>
                  <a:gd name="T8" fmla="*/ 22 w 25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22" y="25"/>
                    </a:moveTo>
                    <a:lnTo>
                      <a:pt x="25" y="2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4" name="Freeform 342"/>
              <p:cNvSpPr>
                <a:spLocks/>
              </p:cNvSpPr>
              <p:nvPr userDrawn="1"/>
            </p:nvSpPr>
            <p:spPr bwMode="auto">
              <a:xfrm>
                <a:off x="323" y="466"/>
                <a:ext cx="345" cy="270"/>
              </a:xfrm>
              <a:custGeom>
                <a:avLst/>
                <a:gdLst>
                  <a:gd name="T0" fmla="*/ 3 w 345"/>
                  <a:gd name="T1" fmla="*/ 270 h 270"/>
                  <a:gd name="T2" fmla="*/ 345 w 345"/>
                  <a:gd name="T3" fmla="*/ 3 h 270"/>
                  <a:gd name="T4" fmla="*/ 345 w 345"/>
                  <a:gd name="T5" fmla="*/ 0 h 270"/>
                  <a:gd name="T6" fmla="*/ 0 w 345"/>
                  <a:gd name="T7" fmla="*/ 267 h 270"/>
                  <a:gd name="T8" fmla="*/ 3 w 345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270">
                    <a:moveTo>
                      <a:pt x="3" y="270"/>
                    </a:moveTo>
                    <a:lnTo>
                      <a:pt x="345" y="3"/>
                    </a:lnTo>
                    <a:lnTo>
                      <a:pt x="345" y="0"/>
                    </a:lnTo>
                    <a:lnTo>
                      <a:pt x="0" y="267"/>
                    </a:lnTo>
                    <a:lnTo>
                      <a:pt x="3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5" name="Freeform 343"/>
              <p:cNvSpPr>
                <a:spLocks/>
              </p:cNvSpPr>
              <p:nvPr userDrawn="1"/>
            </p:nvSpPr>
            <p:spPr bwMode="auto">
              <a:xfrm>
                <a:off x="1648" y="944"/>
                <a:ext cx="483" cy="88"/>
              </a:xfrm>
              <a:custGeom>
                <a:avLst/>
                <a:gdLst>
                  <a:gd name="T0" fmla="*/ 4 w 483"/>
                  <a:gd name="T1" fmla="*/ 88 h 88"/>
                  <a:gd name="T2" fmla="*/ 483 w 483"/>
                  <a:gd name="T3" fmla="*/ 3 h 88"/>
                  <a:gd name="T4" fmla="*/ 483 w 483"/>
                  <a:gd name="T5" fmla="*/ 0 h 88"/>
                  <a:gd name="T6" fmla="*/ 0 w 483"/>
                  <a:gd name="T7" fmla="*/ 84 h 88"/>
                  <a:gd name="T8" fmla="*/ 4 w 483"/>
                  <a:gd name="T9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3" h="88">
                    <a:moveTo>
                      <a:pt x="4" y="88"/>
                    </a:moveTo>
                    <a:lnTo>
                      <a:pt x="483" y="3"/>
                    </a:lnTo>
                    <a:lnTo>
                      <a:pt x="483" y="0"/>
                    </a:lnTo>
                    <a:lnTo>
                      <a:pt x="0" y="84"/>
                    </a:lnTo>
                    <a:lnTo>
                      <a:pt x="4" y="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6" name="Freeform 344"/>
              <p:cNvSpPr>
                <a:spLocks/>
              </p:cNvSpPr>
              <p:nvPr userDrawn="1"/>
            </p:nvSpPr>
            <p:spPr bwMode="auto">
              <a:xfrm>
                <a:off x="1648" y="494"/>
                <a:ext cx="226" cy="538"/>
              </a:xfrm>
              <a:custGeom>
                <a:avLst/>
                <a:gdLst>
                  <a:gd name="T0" fmla="*/ 4 w 226"/>
                  <a:gd name="T1" fmla="*/ 538 h 538"/>
                  <a:gd name="T2" fmla="*/ 226 w 226"/>
                  <a:gd name="T3" fmla="*/ 0 h 538"/>
                  <a:gd name="T4" fmla="*/ 223 w 226"/>
                  <a:gd name="T5" fmla="*/ 0 h 538"/>
                  <a:gd name="T6" fmla="*/ 0 w 226"/>
                  <a:gd name="T7" fmla="*/ 534 h 538"/>
                  <a:gd name="T8" fmla="*/ 4 w 226"/>
                  <a:gd name="T9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538">
                    <a:moveTo>
                      <a:pt x="4" y="538"/>
                    </a:moveTo>
                    <a:lnTo>
                      <a:pt x="226" y="0"/>
                    </a:lnTo>
                    <a:lnTo>
                      <a:pt x="223" y="0"/>
                    </a:lnTo>
                    <a:lnTo>
                      <a:pt x="0" y="534"/>
                    </a:lnTo>
                    <a:lnTo>
                      <a:pt x="4" y="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7" name="Freeform 345"/>
              <p:cNvSpPr>
                <a:spLocks/>
              </p:cNvSpPr>
              <p:nvPr userDrawn="1"/>
            </p:nvSpPr>
            <p:spPr bwMode="auto">
              <a:xfrm>
                <a:off x="1648" y="1028"/>
                <a:ext cx="587" cy="466"/>
              </a:xfrm>
              <a:custGeom>
                <a:avLst/>
                <a:gdLst>
                  <a:gd name="T0" fmla="*/ 583 w 587"/>
                  <a:gd name="T1" fmla="*/ 466 h 466"/>
                  <a:gd name="T2" fmla="*/ 587 w 587"/>
                  <a:gd name="T3" fmla="*/ 463 h 466"/>
                  <a:gd name="T4" fmla="*/ 4 w 587"/>
                  <a:gd name="T5" fmla="*/ 0 h 466"/>
                  <a:gd name="T6" fmla="*/ 0 w 587"/>
                  <a:gd name="T7" fmla="*/ 4 h 466"/>
                  <a:gd name="T8" fmla="*/ 583 w 587"/>
                  <a:gd name="T9" fmla="*/ 466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7" h="466">
                    <a:moveTo>
                      <a:pt x="583" y="466"/>
                    </a:moveTo>
                    <a:lnTo>
                      <a:pt x="587" y="463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583" y="4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8" name="Freeform 346"/>
              <p:cNvSpPr>
                <a:spLocks/>
              </p:cNvSpPr>
              <p:nvPr userDrawn="1"/>
            </p:nvSpPr>
            <p:spPr bwMode="auto">
              <a:xfrm>
                <a:off x="1648" y="183"/>
                <a:ext cx="220" cy="849"/>
              </a:xfrm>
              <a:custGeom>
                <a:avLst/>
                <a:gdLst>
                  <a:gd name="T0" fmla="*/ 4 w 220"/>
                  <a:gd name="T1" fmla="*/ 849 h 849"/>
                  <a:gd name="T2" fmla="*/ 220 w 220"/>
                  <a:gd name="T3" fmla="*/ 3 h 849"/>
                  <a:gd name="T4" fmla="*/ 217 w 220"/>
                  <a:gd name="T5" fmla="*/ 0 h 849"/>
                  <a:gd name="T6" fmla="*/ 0 w 220"/>
                  <a:gd name="T7" fmla="*/ 845 h 849"/>
                  <a:gd name="T8" fmla="*/ 4 w 220"/>
                  <a:gd name="T9" fmla="*/ 849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849">
                    <a:moveTo>
                      <a:pt x="4" y="849"/>
                    </a:moveTo>
                    <a:lnTo>
                      <a:pt x="220" y="3"/>
                    </a:lnTo>
                    <a:lnTo>
                      <a:pt x="217" y="0"/>
                    </a:lnTo>
                    <a:lnTo>
                      <a:pt x="0" y="845"/>
                    </a:lnTo>
                    <a:lnTo>
                      <a:pt x="4" y="8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9" name="Freeform 347"/>
              <p:cNvSpPr>
                <a:spLocks/>
              </p:cNvSpPr>
              <p:nvPr userDrawn="1"/>
            </p:nvSpPr>
            <p:spPr bwMode="auto">
              <a:xfrm>
                <a:off x="1517" y="1028"/>
                <a:ext cx="135" cy="139"/>
              </a:xfrm>
              <a:custGeom>
                <a:avLst/>
                <a:gdLst>
                  <a:gd name="T0" fmla="*/ 3 w 135"/>
                  <a:gd name="T1" fmla="*/ 139 h 139"/>
                  <a:gd name="T2" fmla="*/ 135 w 135"/>
                  <a:gd name="T3" fmla="*/ 4 h 139"/>
                  <a:gd name="T4" fmla="*/ 131 w 135"/>
                  <a:gd name="T5" fmla="*/ 0 h 139"/>
                  <a:gd name="T6" fmla="*/ 0 w 135"/>
                  <a:gd name="T7" fmla="*/ 139 h 139"/>
                  <a:gd name="T8" fmla="*/ 3 w 135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139">
                    <a:moveTo>
                      <a:pt x="3" y="139"/>
                    </a:moveTo>
                    <a:lnTo>
                      <a:pt x="135" y="4"/>
                    </a:lnTo>
                    <a:lnTo>
                      <a:pt x="131" y="0"/>
                    </a:lnTo>
                    <a:lnTo>
                      <a:pt x="0" y="139"/>
                    </a:lnTo>
                    <a:lnTo>
                      <a:pt x="3" y="1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0" name="Freeform 348"/>
              <p:cNvSpPr>
                <a:spLocks/>
              </p:cNvSpPr>
              <p:nvPr userDrawn="1"/>
            </p:nvSpPr>
            <p:spPr bwMode="auto">
              <a:xfrm>
                <a:off x="749" y="1167"/>
                <a:ext cx="771" cy="465"/>
              </a:xfrm>
              <a:custGeom>
                <a:avLst/>
                <a:gdLst>
                  <a:gd name="T0" fmla="*/ 0 w 771"/>
                  <a:gd name="T1" fmla="*/ 465 h 465"/>
                  <a:gd name="T2" fmla="*/ 771 w 771"/>
                  <a:gd name="T3" fmla="*/ 3 h 465"/>
                  <a:gd name="T4" fmla="*/ 768 w 771"/>
                  <a:gd name="T5" fmla="*/ 0 h 465"/>
                  <a:gd name="T6" fmla="*/ 0 w 771"/>
                  <a:gd name="T7" fmla="*/ 462 h 465"/>
                  <a:gd name="T8" fmla="*/ 0 w 771"/>
                  <a:gd name="T9" fmla="*/ 46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1" h="465">
                    <a:moveTo>
                      <a:pt x="0" y="465"/>
                    </a:moveTo>
                    <a:lnTo>
                      <a:pt x="771" y="3"/>
                    </a:lnTo>
                    <a:lnTo>
                      <a:pt x="768" y="0"/>
                    </a:lnTo>
                    <a:lnTo>
                      <a:pt x="0" y="462"/>
                    </a:lnTo>
                    <a:lnTo>
                      <a:pt x="0" y="4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1" name="Freeform 349"/>
              <p:cNvSpPr>
                <a:spLocks/>
              </p:cNvSpPr>
              <p:nvPr userDrawn="1"/>
            </p:nvSpPr>
            <p:spPr bwMode="auto">
              <a:xfrm>
                <a:off x="2231" y="1491"/>
                <a:ext cx="282" cy="487"/>
              </a:xfrm>
              <a:custGeom>
                <a:avLst/>
                <a:gdLst>
                  <a:gd name="T0" fmla="*/ 279 w 282"/>
                  <a:gd name="T1" fmla="*/ 487 h 487"/>
                  <a:gd name="T2" fmla="*/ 282 w 282"/>
                  <a:gd name="T3" fmla="*/ 487 h 487"/>
                  <a:gd name="T4" fmla="*/ 4 w 282"/>
                  <a:gd name="T5" fmla="*/ 0 h 487"/>
                  <a:gd name="T6" fmla="*/ 0 w 282"/>
                  <a:gd name="T7" fmla="*/ 3 h 487"/>
                  <a:gd name="T8" fmla="*/ 279 w 282"/>
                  <a:gd name="T9" fmla="*/ 487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487">
                    <a:moveTo>
                      <a:pt x="279" y="487"/>
                    </a:moveTo>
                    <a:lnTo>
                      <a:pt x="282" y="48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279" y="4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2" name="Freeform 350"/>
              <p:cNvSpPr>
                <a:spLocks/>
              </p:cNvSpPr>
              <p:nvPr userDrawn="1"/>
            </p:nvSpPr>
            <p:spPr bwMode="auto">
              <a:xfrm>
                <a:off x="2510" y="1663"/>
                <a:ext cx="633" cy="318"/>
              </a:xfrm>
              <a:custGeom>
                <a:avLst/>
                <a:gdLst>
                  <a:gd name="T0" fmla="*/ 0 w 633"/>
                  <a:gd name="T1" fmla="*/ 318 h 318"/>
                  <a:gd name="T2" fmla="*/ 633 w 633"/>
                  <a:gd name="T3" fmla="*/ 4 h 318"/>
                  <a:gd name="T4" fmla="*/ 630 w 633"/>
                  <a:gd name="T5" fmla="*/ 0 h 318"/>
                  <a:gd name="T6" fmla="*/ 0 w 633"/>
                  <a:gd name="T7" fmla="*/ 315 h 318"/>
                  <a:gd name="T8" fmla="*/ 0 w 633"/>
                  <a:gd name="T9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318">
                    <a:moveTo>
                      <a:pt x="0" y="318"/>
                    </a:moveTo>
                    <a:lnTo>
                      <a:pt x="633" y="4"/>
                    </a:lnTo>
                    <a:lnTo>
                      <a:pt x="630" y="0"/>
                    </a:lnTo>
                    <a:lnTo>
                      <a:pt x="0" y="315"/>
                    </a:lnTo>
                    <a:lnTo>
                      <a:pt x="0" y="3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3" name="Freeform 351"/>
              <p:cNvSpPr>
                <a:spLocks/>
              </p:cNvSpPr>
              <p:nvPr userDrawn="1"/>
            </p:nvSpPr>
            <p:spPr bwMode="auto">
              <a:xfrm>
                <a:off x="2510" y="1371"/>
                <a:ext cx="633" cy="610"/>
              </a:xfrm>
              <a:custGeom>
                <a:avLst/>
                <a:gdLst>
                  <a:gd name="T0" fmla="*/ 3 w 633"/>
                  <a:gd name="T1" fmla="*/ 610 h 610"/>
                  <a:gd name="T2" fmla="*/ 633 w 633"/>
                  <a:gd name="T3" fmla="*/ 3 h 610"/>
                  <a:gd name="T4" fmla="*/ 630 w 633"/>
                  <a:gd name="T5" fmla="*/ 0 h 610"/>
                  <a:gd name="T6" fmla="*/ 0 w 633"/>
                  <a:gd name="T7" fmla="*/ 607 h 610"/>
                  <a:gd name="T8" fmla="*/ 3 w 633"/>
                  <a:gd name="T9" fmla="*/ 61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3" h="610">
                    <a:moveTo>
                      <a:pt x="3" y="610"/>
                    </a:moveTo>
                    <a:lnTo>
                      <a:pt x="633" y="3"/>
                    </a:lnTo>
                    <a:lnTo>
                      <a:pt x="630" y="0"/>
                    </a:lnTo>
                    <a:lnTo>
                      <a:pt x="0" y="607"/>
                    </a:lnTo>
                    <a:lnTo>
                      <a:pt x="3" y="6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4" name="Freeform 352"/>
              <p:cNvSpPr>
                <a:spLocks/>
              </p:cNvSpPr>
              <p:nvPr userDrawn="1"/>
            </p:nvSpPr>
            <p:spPr bwMode="auto">
              <a:xfrm>
                <a:off x="3140" y="1663"/>
                <a:ext cx="705" cy="359"/>
              </a:xfrm>
              <a:custGeom>
                <a:avLst/>
                <a:gdLst>
                  <a:gd name="T0" fmla="*/ 702 w 705"/>
                  <a:gd name="T1" fmla="*/ 359 h 359"/>
                  <a:gd name="T2" fmla="*/ 705 w 705"/>
                  <a:gd name="T3" fmla="*/ 356 h 359"/>
                  <a:gd name="T4" fmla="*/ 3 w 705"/>
                  <a:gd name="T5" fmla="*/ 0 h 359"/>
                  <a:gd name="T6" fmla="*/ 0 w 705"/>
                  <a:gd name="T7" fmla="*/ 4 h 359"/>
                  <a:gd name="T8" fmla="*/ 702 w 705"/>
                  <a:gd name="T9" fmla="*/ 35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359">
                    <a:moveTo>
                      <a:pt x="702" y="359"/>
                    </a:moveTo>
                    <a:lnTo>
                      <a:pt x="705" y="356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702" y="3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5" name="Freeform 353"/>
              <p:cNvSpPr>
                <a:spLocks/>
              </p:cNvSpPr>
              <p:nvPr userDrawn="1"/>
            </p:nvSpPr>
            <p:spPr bwMode="auto">
              <a:xfrm>
                <a:off x="3842" y="1575"/>
                <a:ext cx="448" cy="447"/>
              </a:xfrm>
              <a:custGeom>
                <a:avLst/>
                <a:gdLst>
                  <a:gd name="T0" fmla="*/ 3 w 448"/>
                  <a:gd name="T1" fmla="*/ 447 h 447"/>
                  <a:gd name="T2" fmla="*/ 448 w 448"/>
                  <a:gd name="T3" fmla="*/ 4 h 447"/>
                  <a:gd name="T4" fmla="*/ 445 w 448"/>
                  <a:gd name="T5" fmla="*/ 0 h 447"/>
                  <a:gd name="T6" fmla="*/ 0 w 448"/>
                  <a:gd name="T7" fmla="*/ 444 h 447"/>
                  <a:gd name="T8" fmla="*/ 3 w 448"/>
                  <a:gd name="T9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8" h="447">
                    <a:moveTo>
                      <a:pt x="3" y="447"/>
                    </a:moveTo>
                    <a:lnTo>
                      <a:pt x="448" y="4"/>
                    </a:lnTo>
                    <a:lnTo>
                      <a:pt x="445" y="0"/>
                    </a:lnTo>
                    <a:lnTo>
                      <a:pt x="0" y="444"/>
                    </a:lnTo>
                    <a:lnTo>
                      <a:pt x="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6" name="Freeform 354"/>
              <p:cNvSpPr>
                <a:spLocks/>
              </p:cNvSpPr>
              <p:nvPr userDrawn="1"/>
            </p:nvSpPr>
            <p:spPr bwMode="auto">
              <a:xfrm>
                <a:off x="3842" y="1575"/>
                <a:ext cx="448" cy="447"/>
              </a:xfrm>
              <a:custGeom>
                <a:avLst/>
                <a:gdLst>
                  <a:gd name="T0" fmla="*/ 3 w 448"/>
                  <a:gd name="T1" fmla="*/ 447 h 447"/>
                  <a:gd name="T2" fmla="*/ 448 w 448"/>
                  <a:gd name="T3" fmla="*/ 4 h 447"/>
                  <a:gd name="T4" fmla="*/ 445 w 448"/>
                  <a:gd name="T5" fmla="*/ 0 h 447"/>
                  <a:gd name="T6" fmla="*/ 0 w 448"/>
                  <a:gd name="T7" fmla="*/ 444 h 447"/>
                  <a:gd name="T8" fmla="*/ 3 w 448"/>
                  <a:gd name="T9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8" h="447">
                    <a:moveTo>
                      <a:pt x="3" y="447"/>
                    </a:moveTo>
                    <a:lnTo>
                      <a:pt x="448" y="4"/>
                    </a:lnTo>
                    <a:lnTo>
                      <a:pt x="445" y="0"/>
                    </a:lnTo>
                    <a:lnTo>
                      <a:pt x="0" y="444"/>
                    </a:lnTo>
                    <a:lnTo>
                      <a:pt x="3" y="4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7" name="Freeform 355"/>
              <p:cNvSpPr>
                <a:spLocks/>
              </p:cNvSpPr>
              <p:nvPr userDrawn="1"/>
            </p:nvSpPr>
            <p:spPr bwMode="auto">
              <a:xfrm>
                <a:off x="3842" y="1940"/>
                <a:ext cx="138" cy="82"/>
              </a:xfrm>
              <a:custGeom>
                <a:avLst/>
                <a:gdLst>
                  <a:gd name="T0" fmla="*/ 0 w 138"/>
                  <a:gd name="T1" fmla="*/ 82 h 82"/>
                  <a:gd name="T2" fmla="*/ 138 w 138"/>
                  <a:gd name="T3" fmla="*/ 0 h 82"/>
                  <a:gd name="T4" fmla="*/ 135 w 138"/>
                  <a:gd name="T5" fmla="*/ 0 h 82"/>
                  <a:gd name="T6" fmla="*/ 0 w 138"/>
                  <a:gd name="T7" fmla="*/ 79 h 82"/>
                  <a:gd name="T8" fmla="*/ 0 w 138"/>
                  <a:gd name="T9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82">
                    <a:moveTo>
                      <a:pt x="0" y="82"/>
                    </a:moveTo>
                    <a:lnTo>
                      <a:pt x="138" y="0"/>
                    </a:lnTo>
                    <a:lnTo>
                      <a:pt x="135" y="0"/>
                    </a:lnTo>
                    <a:lnTo>
                      <a:pt x="0" y="79"/>
                    </a:lnTo>
                    <a:lnTo>
                      <a:pt x="0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8" name="Freeform 356"/>
              <p:cNvSpPr>
                <a:spLocks/>
              </p:cNvSpPr>
              <p:nvPr userDrawn="1"/>
            </p:nvSpPr>
            <p:spPr bwMode="auto">
              <a:xfrm>
                <a:off x="3842" y="1308"/>
                <a:ext cx="182" cy="714"/>
              </a:xfrm>
              <a:custGeom>
                <a:avLst/>
                <a:gdLst>
                  <a:gd name="T0" fmla="*/ 3 w 182"/>
                  <a:gd name="T1" fmla="*/ 714 h 714"/>
                  <a:gd name="T2" fmla="*/ 182 w 182"/>
                  <a:gd name="T3" fmla="*/ 3 h 714"/>
                  <a:gd name="T4" fmla="*/ 179 w 182"/>
                  <a:gd name="T5" fmla="*/ 0 h 714"/>
                  <a:gd name="T6" fmla="*/ 0 w 182"/>
                  <a:gd name="T7" fmla="*/ 714 h 714"/>
                  <a:gd name="T8" fmla="*/ 3 w 182"/>
                  <a:gd name="T9" fmla="*/ 714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714">
                    <a:moveTo>
                      <a:pt x="3" y="714"/>
                    </a:moveTo>
                    <a:lnTo>
                      <a:pt x="182" y="3"/>
                    </a:lnTo>
                    <a:lnTo>
                      <a:pt x="179" y="0"/>
                    </a:lnTo>
                    <a:lnTo>
                      <a:pt x="0" y="714"/>
                    </a:lnTo>
                    <a:lnTo>
                      <a:pt x="3" y="7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9" name="Freeform 357"/>
              <p:cNvSpPr>
                <a:spLocks/>
              </p:cNvSpPr>
              <p:nvPr userDrawn="1"/>
            </p:nvSpPr>
            <p:spPr bwMode="auto">
              <a:xfrm>
                <a:off x="3842" y="1308"/>
                <a:ext cx="182" cy="714"/>
              </a:xfrm>
              <a:custGeom>
                <a:avLst/>
                <a:gdLst>
                  <a:gd name="T0" fmla="*/ 3 w 182"/>
                  <a:gd name="T1" fmla="*/ 714 h 714"/>
                  <a:gd name="T2" fmla="*/ 182 w 182"/>
                  <a:gd name="T3" fmla="*/ 3 h 714"/>
                  <a:gd name="T4" fmla="*/ 179 w 182"/>
                  <a:gd name="T5" fmla="*/ 0 h 714"/>
                  <a:gd name="T6" fmla="*/ 0 w 182"/>
                  <a:gd name="T7" fmla="*/ 714 h 714"/>
                  <a:gd name="T8" fmla="*/ 3 w 182"/>
                  <a:gd name="T9" fmla="*/ 714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2" h="714">
                    <a:moveTo>
                      <a:pt x="3" y="714"/>
                    </a:moveTo>
                    <a:lnTo>
                      <a:pt x="182" y="3"/>
                    </a:lnTo>
                    <a:lnTo>
                      <a:pt x="179" y="0"/>
                    </a:lnTo>
                    <a:lnTo>
                      <a:pt x="0" y="714"/>
                    </a:lnTo>
                    <a:lnTo>
                      <a:pt x="3" y="7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0" name="Freeform 358"/>
              <p:cNvSpPr>
                <a:spLocks/>
              </p:cNvSpPr>
              <p:nvPr userDrawn="1"/>
            </p:nvSpPr>
            <p:spPr bwMode="auto">
              <a:xfrm>
                <a:off x="2003" y="1978"/>
                <a:ext cx="507" cy="53"/>
              </a:xfrm>
              <a:custGeom>
                <a:avLst/>
                <a:gdLst>
                  <a:gd name="T0" fmla="*/ 0 w 507"/>
                  <a:gd name="T1" fmla="*/ 53 h 53"/>
                  <a:gd name="T2" fmla="*/ 507 w 507"/>
                  <a:gd name="T3" fmla="*/ 3 h 53"/>
                  <a:gd name="T4" fmla="*/ 507 w 507"/>
                  <a:gd name="T5" fmla="*/ 0 h 53"/>
                  <a:gd name="T6" fmla="*/ 0 w 507"/>
                  <a:gd name="T7" fmla="*/ 50 h 53"/>
                  <a:gd name="T8" fmla="*/ 0 w 507"/>
                  <a:gd name="T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7" h="53">
                    <a:moveTo>
                      <a:pt x="0" y="53"/>
                    </a:moveTo>
                    <a:lnTo>
                      <a:pt x="507" y="3"/>
                    </a:lnTo>
                    <a:lnTo>
                      <a:pt x="507" y="0"/>
                    </a:lnTo>
                    <a:lnTo>
                      <a:pt x="0" y="50"/>
                    </a:lnTo>
                    <a:lnTo>
                      <a:pt x="0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1" name="Freeform 359"/>
              <p:cNvSpPr>
                <a:spLocks/>
              </p:cNvSpPr>
              <p:nvPr userDrawn="1"/>
            </p:nvSpPr>
            <p:spPr bwMode="auto">
              <a:xfrm>
                <a:off x="1999" y="1491"/>
                <a:ext cx="236" cy="540"/>
              </a:xfrm>
              <a:custGeom>
                <a:avLst/>
                <a:gdLst>
                  <a:gd name="T0" fmla="*/ 4 w 236"/>
                  <a:gd name="T1" fmla="*/ 540 h 540"/>
                  <a:gd name="T2" fmla="*/ 236 w 236"/>
                  <a:gd name="T3" fmla="*/ 3 h 540"/>
                  <a:gd name="T4" fmla="*/ 232 w 236"/>
                  <a:gd name="T5" fmla="*/ 0 h 540"/>
                  <a:gd name="T6" fmla="*/ 0 w 236"/>
                  <a:gd name="T7" fmla="*/ 540 h 540"/>
                  <a:gd name="T8" fmla="*/ 4 w 236"/>
                  <a:gd name="T9" fmla="*/ 540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540">
                    <a:moveTo>
                      <a:pt x="4" y="540"/>
                    </a:moveTo>
                    <a:lnTo>
                      <a:pt x="236" y="3"/>
                    </a:lnTo>
                    <a:lnTo>
                      <a:pt x="232" y="0"/>
                    </a:lnTo>
                    <a:lnTo>
                      <a:pt x="0" y="540"/>
                    </a:lnTo>
                    <a:lnTo>
                      <a:pt x="4" y="5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2" name="Freeform 360"/>
              <p:cNvSpPr>
                <a:spLocks/>
              </p:cNvSpPr>
              <p:nvPr userDrawn="1"/>
            </p:nvSpPr>
            <p:spPr bwMode="auto">
              <a:xfrm>
                <a:off x="749" y="1629"/>
                <a:ext cx="254" cy="19"/>
              </a:xfrm>
              <a:custGeom>
                <a:avLst/>
                <a:gdLst>
                  <a:gd name="T0" fmla="*/ 254 w 254"/>
                  <a:gd name="T1" fmla="*/ 19 h 19"/>
                  <a:gd name="T2" fmla="*/ 254 w 254"/>
                  <a:gd name="T3" fmla="*/ 19 h 19"/>
                  <a:gd name="T4" fmla="*/ 0 w 254"/>
                  <a:gd name="T5" fmla="*/ 0 h 19"/>
                  <a:gd name="T6" fmla="*/ 0 w 254"/>
                  <a:gd name="T7" fmla="*/ 3 h 19"/>
                  <a:gd name="T8" fmla="*/ 254 w 254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19">
                    <a:moveTo>
                      <a:pt x="254" y="19"/>
                    </a:moveTo>
                    <a:lnTo>
                      <a:pt x="254" y="19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25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3" name="Freeform 361"/>
              <p:cNvSpPr>
                <a:spLocks/>
              </p:cNvSpPr>
              <p:nvPr userDrawn="1"/>
            </p:nvSpPr>
            <p:spPr bwMode="auto">
              <a:xfrm>
                <a:off x="1003" y="1028"/>
                <a:ext cx="649" cy="623"/>
              </a:xfrm>
              <a:custGeom>
                <a:avLst/>
                <a:gdLst>
                  <a:gd name="T0" fmla="*/ 3 w 649"/>
                  <a:gd name="T1" fmla="*/ 623 h 623"/>
                  <a:gd name="T2" fmla="*/ 649 w 649"/>
                  <a:gd name="T3" fmla="*/ 4 h 623"/>
                  <a:gd name="T4" fmla="*/ 645 w 649"/>
                  <a:gd name="T5" fmla="*/ 0 h 623"/>
                  <a:gd name="T6" fmla="*/ 0 w 649"/>
                  <a:gd name="T7" fmla="*/ 617 h 623"/>
                  <a:gd name="T8" fmla="*/ 3 w 649"/>
                  <a:gd name="T9" fmla="*/ 623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23">
                    <a:moveTo>
                      <a:pt x="3" y="623"/>
                    </a:moveTo>
                    <a:lnTo>
                      <a:pt x="649" y="4"/>
                    </a:lnTo>
                    <a:lnTo>
                      <a:pt x="645" y="0"/>
                    </a:lnTo>
                    <a:lnTo>
                      <a:pt x="0" y="617"/>
                    </a:lnTo>
                    <a:lnTo>
                      <a:pt x="3" y="6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4" name="Freeform 362"/>
              <p:cNvSpPr>
                <a:spLocks/>
              </p:cNvSpPr>
              <p:nvPr userDrawn="1"/>
            </p:nvSpPr>
            <p:spPr bwMode="auto">
              <a:xfrm>
                <a:off x="1003" y="1167"/>
                <a:ext cx="517" cy="481"/>
              </a:xfrm>
              <a:custGeom>
                <a:avLst/>
                <a:gdLst>
                  <a:gd name="T0" fmla="*/ 3 w 517"/>
                  <a:gd name="T1" fmla="*/ 481 h 481"/>
                  <a:gd name="T2" fmla="*/ 517 w 517"/>
                  <a:gd name="T3" fmla="*/ 3 h 481"/>
                  <a:gd name="T4" fmla="*/ 514 w 517"/>
                  <a:gd name="T5" fmla="*/ 0 h 481"/>
                  <a:gd name="T6" fmla="*/ 0 w 517"/>
                  <a:gd name="T7" fmla="*/ 481 h 481"/>
                  <a:gd name="T8" fmla="*/ 3 w 517"/>
                  <a:gd name="T9" fmla="*/ 48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7" h="481">
                    <a:moveTo>
                      <a:pt x="3" y="481"/>
                    </a:moveTo>
                    <a:lnTo>
                      <a:pt x="517" y="3"/>
                    </a:lnTo>
                    <a:lnTo>
                      <a:pt x="514" y="0"/>
                    </a:lnTo>
                    <a:lnTo>
                      <a:pt x="0" y="481"/>
                    </a:lnTo>
                    <a:lnTo>
                      <a:pt x="3" y="4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363"/>
              <p:cNvSpPr>
                <a:spLocks/>
              </p:cNvSpPr>
              <p:nvPr userDrawn="1"/>
            </p:nvSpPr>
            <p:spPr bwMode="auto">
              <a:xfrm>
                <a:off x="605" y="1151"/>
                <a:ext cx="401" cy="497"/>
              </a:xfrm>
              <a:custGeom>
                <a:avLst/>
                <a:gdLst>
                  <a:gd name="T0" fmla="*/ 398 w 401"/>
                  <a:gd name="T1" fmla="*/ 497 h 497"/>
                  <a:gd name="T2" fmla="*/ 401 w 401"/>
                  <a:gd name="T3" fmla="*/ 497 h 497"/>
                  <a:gd name="T4" fmla="*/ 3 w 401"/>
                  <a:gd name="T5" fmla="*/ 0 h 497"/>
                  <a:gd name="T6" fmla="*/ 0 w 401"/>
                  <a:gd name="T7" fmla="*/ 0 h 497"/>
                  <a:gd name="T8" fmla="*/ 398 w 401"/>
                  <a:gd name="T9" fmla="*/ 497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497">
                    <a:moveTo>
                      <a:pt x="398" y="497"/>
                    </a:moveTo>
                    <a:lnTo>
                      <a:pt x="401" y="497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398" y="4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364"/>
              <p:cNvSpPr>
                <a:spLocks/>
              </p:cNvSpPr>
              <p:nvPr userDrawn="1"/>
            </p:nvSpPr>
            <p:spPr bwMode="auto">
              <a:xfrm>
                <a:off x="605" y="1151"/>
                <a:ext cx="144" cy="481"/>
              </a:xfrm>
              <a:custGeom>
                <a:avLst/>
                <a:gdLst>
                  <a:gd name="T0" fmla="*/ 141 w 144"/>
                  <a:gd name="T1" fmla="*/ 481 h 481"/>
                  <a:gd name="T2" fmla="*/ 144 w 144"/>
                  <a:gd name="T3" fmla="*/ 478 h 481"/>
                  <a:gd name="T4" fmla="*/ 3 w 144"/>
                  <a:gd name="T5" fmla="*/ 0 h 481"/>
                  <a:gd name="T6" fmla="*/ 0 w 144"/>
                  <a:gd name="T7" fmla="*/ 0 h 481"/>
                  <a:gd name="T8" fmla="*/ 141 w 144"/>
                  <a:gd name="T9" fmla="*/ 48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481">
                    <a:moveTo>
                      <a:pt x="141" y="481"/>
                    </a:moveTo>
                    <a:lnTo>
                      <a:pt x="144" y="478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141" y="4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365"/>
              <p:cNvSpPr>
                <a:spLocks/>
              </p:cNvSpPr>
              <p:nvPr userDrawn="1"/>
            </p:nvSpPr>
            <p:spPr bwMode="auto">
              <a:xfrm>
                <a:off x="323" y="733"/>
                <a:ext cx="285" cy="418"/>
              </a:xfrm>
              <a:custGeom>
                <a:avLst/>
                <a:gdLst>
                  <a:gd name="T0" fmla="*/ 282 w 285"/>
                  <a:gd name="T1" fmla="*/ 418 h 418"/>
                  <a:gd name="T2" fmla="*/ 285 w 285"/>
                  <a:gd name="T3" fmla="*/ 418 h 418"/>
                  <a:gd name="T4" fmla="*/ 3 w 285"/>
                  <a:gd name="T5" fmla="*/ 0 h 418"/>
                  <a:gd name="T6" fmla="*/ 0 w 285"/>
                  <a:gd name="T7" fmla="*/ 0 h 418"/>
                  <a:gd name="T8" fmla="*/ 282 w 285"/>
                  <a:gd name="T9" fmla="*/ 418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418">
                    <a:moveTo>
                      <a:pt x="282" y="418"/>
                    </a:moveTo>
                    <a:lnTo>
                      <a:pt x="285" y="418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82" y="4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366"/>
              <p:cNvSpPr>
                <a:spLocks/>
              </p:cNvSpPr>
              <p:nvPr userDrawn="1"/>
            </p:nvSpPr>
            <p:spPr bwMode="auto">
              <a:xfrm>
                <a:off x="323" y="733"/>
                <a:ext cx="285" cy="418"/>
              </a:xfrm>
              <a:custGeom>
                <a:avLst/>
                <a:gdLst>
                  <a:gd name="T0" fmla="*/ 282 w 285"/>
                  <a:gd name="T1" fmla="*/ 418 h 418"/>
                  <a:gd name="T2" fmla="*/ 285 w 285"/>
                  <a:gd name="T3" fmla="*/ 418 h 418"/>
                  <a:gd name="T4" fmla="*/ 3 w 285"/>
                  <a:gd name="T5" fmla="*/ 0 h 418"/>
                  <a:gd name="T6" fmla="*/ 0 w 285"/>
                  <a:gd name="T7" fmla="*/ 0 h 418"/>
                  <a:gd name="T8" fmla="*/ 282 w 285"/>
                  <a:gd name="T9" fmla="*/ 418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418">
                    <a:moveTo>
                      <a:pt x="282" y="418"/>
                    </a:moveTo>
                    <a:lnTo>
                      <a:pt x="285" y="418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282" y="4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367"/>
              <p:cNvSpPr>
                <a:spLocks/>
              </p:cNvSpPr>
              <p:nvPr userDrawn="1"/>
            </p:nvSpPr>
            <p:spPr bwMode="auto">
              <a:xfrm>
                <a:off x="3" y="1032"/>
                <a:ext cx="605" cy="122"/>
              </a:xfrm>
              <a:custGeom>
                <a:avLst/>
                <a:gdLst>
                  <a:gd name="T0" fmla="*/ 0 w 605"/>
                  <a:gd name="T1" fmla="*/ 0 h 122"/>
                  <a:gd name="T2" fmla="*/ 605 w 605"/>
                  <a:gd name="T3" fmla="*/ 116 h 122"/>
                  <a:gd name="T4" fmla="*/ 605 w 605"/>
                  <a:gd name="T5" fmla="*/ 122 h 122"/>
                  <a:gd name="T6" fmla="*/ 0 w 605"/>
                  <a:gd name="T7" fmla="*/ 3 h 122"/>
                  <a:gd name="T8" fmla="*/ 0 w 605"/>
                  <a:gd name="T9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5" h="122">
                    <a:moveTo>
                      <a:pt x="0" y="0"/>
                    </a:moveTo>
                    <a:lnTo>
                      <a:pt x="605" y="116"/>
                    </a:lnTo>
                    <a:lnTo>
                      <a:pt x="605" y="122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0" name="Freeform 368"/>
              <p:cNvSpPr>
                <a:spLocks/>
              </p:cNvSpPr>
              <p:nvPr userDrawn="1"/>
            </p:nvSpPr>
            <p:spPr bwMode="auto">
              <a:xfrm>
                <a:off x="348" y="755"/>
                <a:ext cx="260" cy="396"/>
              </a:xfrm>
              <a:custGeom>
                <a:avLst/>
                <a:gdLst>
                  <a:gd name="T0" fmla="*/ 257 w 260"/>
                  <a:gd name="T1" fmla="*/ 396 h 396"/>
                  <a:gd name="T2" fmla="*/ 260 w 260"/>
                  <a:gd name="T3" fmla="*/ 396 h 396"/>
                  <a:gd name="T4" fmla="*/ 3 w 260"/>
                  <a:gd name="T5" fmla="*/ 0 h 396"/>
                  <a:gd name="T6" fmla="*/ 0 w 260"/>
                  <a:gd name="T7" fmla="*/ 3 h 396"/>
                  <a:gd name="T8" fmla="*/ 257 w 260"/>
                  <a:gd name="T9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0" h="396">
                    <a:moveTo>
                      <a:pt x="257" y="396"/>
                    </a:moveTo>
                    <a:lnTo>
                      <a:pt x="260" y="396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257" y="3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1" name="Freeform 369"/>
              <p:cNvSpPr>
                <a:spLocks/>
              </p:cNvSpPr>
              <p:nvPr userDrawn="1"/>
            </p:nvSpPr>
            <p:spPr bwMode="auto">
              <a:xfrm>
                <a:off x="605" y="469"/>
                <a:ext cx="66" cy="682"/>
              </a:xfrm>
              <a:custGeom>
                <a:avLst/>
                <a:gdLst>
                  <a:gd name="T0" fmla="*/ 3 w 66"/>
                  <a:gd name="T1" fmla="*/ 682 h 682"/>
                  <a:gd name="T2" fmla="*/ 66 w 66"/>
                  <a:gd name="T3" fmla="*/ 0 h 682"/>
                  <a:gd name="T4" fmla="*/ 63 w 66"/>
                  <a:gd name="T5" fmla="*/ 0 h 682"/>
                  <a:gd name="T6" fmla="*/ 0 w 66"/>
                  <a:gd name="T7" fmla="*/ 682 h 682"/>
                  <a:gd name="T8" fmla="*/ 3 w 66"/>
                  <a:gd name="T9" fmla="*/ 682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682">
                    <a:moveTo>
                      <a:pt x="3" y="682"/>
                    </a:moveTo>
                    <a:lnTo>
                      <a:pt x="66" y="0"/>
                    </a:lnTo>
                    <a:lnTo>
                      <a:pt x="63" y="0"/>
                    </a:lnTo>
                    <a:lnTo>
                      <a:pt x="0" y="682"/>
                    </a:lnTo>
                    <a:lnTo>
                      <a:pt x="3" y="6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2" name="Freeform 370"/>
              <p:cNvSpPr>
                <a:spLocks/>
              </p:cNvSpPr>
              <p:nvPr userDrawn="1"/>
            </p:nvSpPr>
            <p:spPr bwMode="auto">
              <a:xfrm>
                <a:off x="608" y="1148"/>
                <a:ext cx="909" cy="22"/>
              </a:xfrm>
              <a:custGeom>
                <a:avLst/>
                <a:gdLst>
                  <a:gd name="T0" fmla="*/ 909 w 909"/>
                  <a:gd name="T1" fmla="*/ 22 h 22"/>
                  <a:gd name="T2" fmla="*/ 909 w 909"/>
                  <a:gd name="T3" fmla="*/ 16 h 22"/>
                  <a:gd name="T4" fmla="*/ 0 w 909"/>
                  <a:gd name="T5" fmla="*/ 0 h 22"/>
                  <a:gd name="T6" fmla="*/ 0 w 909"/>
                  <a:gd name="T7" fmla="*/ 6 h 22"/>
                  <a:gd name="T8" fmla="*/ 909 w 909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9" h="22">
                    <a:moveTo>
                      <a:pt x="909" y="22"/>
                    </a:moveTo>
                    <a:lnTo>
                      <a:pt x="909" y="16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909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3" name="Freeform 371"/>
              <p:cNvSpPr>
                <a:spLocks/>
              </p:cNvSpPr>
              <p:nvPr userDrawn="1"/>
            </p:nvSpPr>
            <p:spPr bwMode="auto">
              <a:xfrm>
                <a:off x="605" y="742"/>
                <a:ext cx="536" cy="409"/>
              </a:xfrm>
              <a:custGeom>
                <a:avLst/>
                <a:gdLst>
                  <a:gd name="T0" fmla="*/ 3 w 536"/>
                  <a:gd name="T1" fmla="*/ 409 h 409"/>
                  <a:gd name="T2" fmla="*/ 536 w 536"/>
                  <a:gd name="T3" fmla="*/ 3 h 409"/>
                  <a:gd name="T4" fmla="*/ 533 w 536"/>
                  <a:gd name="T5" fmla="*/ 0 h 409"/>
                  <a:gd name="T6" fmla="*/ 0 w 536"/>
                  <a:gd name="T7" fmla="*/ 409 h 409"/>
                  <a:gd name="T8" fmla="*/ 3 w 536"/>
                  <a:gd name="T9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6" h="409">
                    <a:moveTo>
                      <a:pt x="3" y="409"/>
                    </a:moveTo>
                    <a:lnTo>
                      <a:pt x="536" y="3"/>
                    </a:lnTo>
                    <a:lnTo>
                      <a:pt x="533" y="0"/>
                    </a:lnTo>
                    <a:lnTo>
                      <a:pt x="0" y="409"/>
                    </a:lnTo>
                    <a:lnTo>
                      <a:pt x="3" y="4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4" name="Freeform 372"/>
              <p:cNvSpPr>
                <a:spLocks/>
              </p:cNvSpPr>
              <p:nvPr userDrawn="1"/>
            </p:nvSpPr>
            <p:spPr bwMode="auto">
              <a:xfrm>
                <a:off x="1003" y="742"/>
                <a:ext cx="138" cy="906"/>
              </a:xfrm>
              <a:custGeom>
                <a:avLst/>
                <a:gdLst>
                  <a:gd name="T0" fmla="*/ 3 w 138"/>
                  <a:gd name="T1" fmla="*/ 906 h 906"/>
                  <a:gd name="T2" fmla="*/ 138 w 138"/>
                  <a:gd name="T3" fmla="*/ 3 h 906"/>
                  <a:gd name="T4" fmla="*/ 135 w 138"/>
                  <a:gd name="T5" fmla="*/ 0 h 906"/>
                  <a:gd name="T6" fmla="*/ 0 w 138"/>
                  <a:gd name="T7" fmla="*/ 906 h 906"/>
                  <a:gd name="T8" fmla="*/ 3 w 138"/>
                  <a:gd name="T9" fmla="*/ 906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906">
                    <a:moveTo>
                      <a:pt x="3" y="906"/>
                    </a:moveTo>
                    <a:lnTo>
                      <a:pt x="138" y="3"/>
                    </a:lnTo>
                    <a:lnTo>
                      <a:pt x="135" y="0"/>
                    </a:lnTo>
                    <a:lnTo>
                      <a:pt x="0" y="906"/>
                    </a:lnTo>
                    <a:lnTo>
                      <a:pt x="3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373"/>
              <p:cNvSpPr>
                <a:spLocks/>
              </p:cNvSpPr>
              <p:nvPr userDrawn="1"/>
            </p:nvSpPr>
            <p:spPr bwMode="auto">
              <a:xfrm>
                <a:off x="1138" y="742"/>
                <a:ext cx="514" cy="290"/>
              </a:xfrm>
              <a:custGeom>
                <a:avLst/>
                <a:gdLst>
                  <a:gd name="T0" fmla="*/ 510 w 514"/>
                  <a:gd name="T1" fmla="*/ 290 h 290"/>
                  <a:gd name="T2" fmla="*/ 514 w 514"/>
                  <a:gd name="T3" fmla="*/ 286 h 290"/>
                  <a:gd name="T4" fmla="*/ 3 w 514"/>
                  <a:gd name="T5" fmla="*/ 0 h 290"/>
                  <a:gd name="T6" fmla="*/ 0 w 514"/>
                  <a:gd name="T7" fmla="*/ 3 h 290"/>
                  <a:gd name="T8" fmla="*/ 510 w 514"/>
                  <a:gd name="T9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290">
                    <a:moveTo>
                      <a:pt x="510" y="290"/>
                    </a:moveTo>
                    <a:lnTo>
                      <a:pt x="514" y="286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510" y="2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374"/>
              <p:cNvSpPr>
                <a:spLocks/>
              </p:cNvSpPr>
              <p:nvPr userDrawn="1"/>
            </p:nvSpPr>
            <p:spPr bwMode="auto">
              <a:xfrm>
                <a:off x="326" y="730"/>
                <a:ext cx="812" cy="15"/>
              </a:xfrm>
              <a:custGeom>
                <a:avLst/>
                <a:gdLst>
                  <a:gd name="T0" fmla="*/ 812 w 812"/>
                  <a:gd name="T1" fmla="*/ 15 h 15"/>
                  <a:gd name="T2" fmla="*/ 812 w 812"/>
                  <a:gd name="T3" fmla="*/ 12 h 15"/>
                  <a:gd name="T4" fmla="*/ 0 w 812"/>
                  <a:gd name="T5" fmla="*/ 0 h 15"/>
                  <a:gd name="T6" fmla="*/ 0 w 812"/>
                  <a:gd name="T7" fmla="*/ 6 h 15"/>
                  <a:gd name="T8" fmla="*/ 812 w 812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2" h="15">
                    <a:moveTo>
                      <a:pt x="812" y="15"/>
                    </a:moveTo>
                    <a:lnTo>
                      <a:pt x="812" y="1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812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375"/>
              <p:cNvSpPr>
                <a:spLocks/>
              </p:cNvSpPr>
              <p:nvPr userDrawn="1"/>
            </p:nvSpPr>
            <p:spPr bwMode="auto">
              <a:xfrm>
                <a:off x="326" y="730"/>
                <a:ext cx="812" cy="15"/>
              </a:xfrm>
              <a:custGeom>
                <a:avLst/>
                <a:gdLst>
                  <a:gd name="T0" fmla="*/ 812 w 812"/>
                  <a:gd name="T1" fmla="*/ 15 h 15"/>
                  <a:gd name="T2" fmla="*/ 812 w 812"/>
                  <a:gd name="T3" fmla="*/ 12 h 15"/>
                  <a:gd name="T4" fmla="*/ 0 w 812"/>
                  <a:gd name="T5" fmla="*/ 0 h 15"/>
                  <a:gd name="T6" fmla="*/ 0 w 812"/>
                  <a:gd name="T7" fmla="*/ 6 h 15"/>
                  <a:gd name="T8" fmla="*/ 812 w 812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2" h="15">
                    <a:moveTo>
                      <a:pt x="812" y="15"/>
                    </a:moveTo>
                    <a:lnTo>
                      <a:pt x="812" y="12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812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376"/>
              <p:cNvSpPr>
                <a:spLocks/>
              </p:cNvSpPr>
              <p:nvPr userDrawn="1"/>
            </p:nvSpPr>
            <p:spPr bwMode="auto">
              <a:xfrm>
                <a:off x="1138" y="491"/>
                <a:ext cx="733" cy="254"/>
              </a:xfrm>
              <a:custGeom>
                <a:avLst/>
                <a:gdLst>
                  <a:gd name="T0" fmla="*/ 3 w 733"/>
                  <a:gd name="T1" fmla="*/ 254 h 254"/>
                  <a:gd name="T2" fmla="*/ 733 w 733"/>
                  <a:gd name="T3" fmla="*/ 3 h 254"/>
                  <a:gd name="T4" fmla="*/ 733 w 733"/>
                  <a:gd name="T5" fmla="*/ 0 h 254"/>
                  <a:gd name="T6" fmla="*/ 0 w 733"/>
                  <a:gd name="T7" fmla="*/ 251 h 254"/>
                  <a:gd name="T8" fmla="*/ 3 w 733"/>
                  <a:gd name="T9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3" h="254">
                    <a:moveTo>
                      <a:pt x="3" y="254"/>
                    </a:moveTo>
                    <a:lnTo>
                      <a:pt x="733" y="3"/>
                    </a:lnTo>
                    <a:lnTo>
                      <a:pt x="733" y="0"/>
                    </a:lnTo>
                    <a:lnTo>
                      <a:pt x="0" y="251"/>
                    </a:lnTo>
                    <a:lnTo>
                      <a:pt x="3" y="2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377"/>
              <p:cNvSpPr>
                <a:spLocks/>
              </p:cNvSpPr>
              <p:nvPr userDrawn="1"/>
            </p:nvSpPr>
            <p:spPr bwMode="auto">
              <a:xfrm>
                <a:off x="351" y="742"/>
                <a:ext cx="787" cy="16"/>
              </a:xfrm>
              <a:custGeom>
                <a:avLst/>
                <a:gdLst>
                  <a:gd name="T0" fmla="*/ 0 w 787"/>
                  <a:gd name="T1" fmla="*/ 16 h 16"/>
                  <a:gd name="T2" fmla="*/ 787 w 787"/>
                  <a:gd name="T3" fmla="*/ 3 h 16"/>
                  <a:gd name="T4" fmla="*/ 787 w 787"/>
                  <a:gd name="T5" fmla="*/ 0 h 16"/>
                  <a:gd name="T6" fmla="*/ 0 w 787"/>
                  <a:gd name="T7" fmla="*/ 13 h 16"/>
                  <a:gd name="T8" fmla="*/ 0 w 787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7" h="16">
                    <a:moveTo>
                      <a:pt x="0" y="16"/>
                    </a:moveTo>
                    <a:lnTo>
                      <a:pt x="787" y="3"/>
                    </a:lnTo>
                    <a:lnTo>
                      <a:pt x="787" y="0"/>
                    </a:lnTo>
                    <a:lnTo>
                      <a:pt x="0" y="13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0" name="Freeform 378"/>
              <p:cNvSpPr>
                <a:spLocks/>
              </p:cNvSpPr>
              <p:nvPr userDrawn="1"/>
            </p:nvSpPr>
            <p:spPr bwMode="auto">
              <a:xfrm>
                <a:off x="1138" y="183"/>
                <a:ext cx="730" cy="562"/>
              </a:xfrm>
              <a:custGeom>
                <a:avLst/>
                <a:gdLst>
                  <a:gd name="T0" fmla="*/ 3 w 730"/>
                  <a:gd name="T1" fmla="*/ 562 h 562"/>
                  <a:gd name="T2" fmla="*/ 730 w 730"/>
                  <a:gd name="T3" fmla="*/ 3 h 562"/>
                  <a:gd name="T4" fmla="*/ 727 w 730"/>
                  <a:gd name="T5" fmla="*/ 0 h 562"/>
                  <a:gd name="T6" fmla="*/ 0 w 730"/>
                  <a:gd name="T7" fmla="*/ 559 h 562"/>
                  <a:gd name="T8" fmla="*/ 3 w 730"/>
                  <a:gd name="T9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0" h="562">
                    <a:moveTo>
                      <a:pt x="3" y="562"/>
                    </a:moveTo>
                    <a:lnTo>
                      <a:pt x="730" y="3"/>
                    </a:lnTo>
                    <a:lnTo>
                      <a:pt x="727" y="0"/>
                    </a:lnTo>
                    <a:lnTo>
                      <a:pt x="0" y="559"/>
                    </a:lnTo>
                    <a:lnTo>
                      <a:pt x="3" y="5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1" name="Freeform 379"/>
              <p:cNvSpPr>
                <a:spLocks/>
              </p:cNvSpPr>
              <p:nvPr userDrawn="1"/>
            </p:nvSpPr>
            <p:spPr bwMode="auto">
              <a:xfrm>
                <a:off x="668" y="466"/>
                <a:ext cx="473" cy="279"/>
              </a:xfrm>
              <a:custGeom>
                <a:avLst/>
                <a:gdLst>
                  <a:gd name="T0" fmla="*/ 470 w 473"/>
                  <a:gd name="T1" fmla="*/ 279 h 279"/>
                  <a:gd name="T2" fmla="*/ 473 w 473"/>
                  <a:gd name="T3" fmla="*/ 276 h 279"/>
                  <a:gd name="T4" fmla="*/ 0 w 473"/>
                  <a:gd name="T5" fmla="*/ 0 h 279"/>
                  <a:gd name="T6" fmla="*/ 0 w 473"/>
                  <a:gd name="T7" fmla="*/ 3 h 279"/>
                  <a:gd name="T8" fmla="*/ 470 w 473"/>
                  <a:gd name="T9" fmla="*/ 279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3" h="279">
                    <a:moveTo>
                      <a:pt x="470" y="279"/>
                    </a:moveTo>
                    <a:lnTo>
                      <a:pt x="473" y="276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70" y="2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2" name="Freeform 380"/>
              <p:cNvSpPr>
                <a:spLocks/>
              </p:cNvSpPr>
              <p:nvPr userDrawn="1"/>
            </p:nvSpPr>
            <p:spPr bwMode="auto">
              <a:xfrm>
                <a:off x="1138" y="742"/>
                <a:ext cx="382" cy="428"/>
              </a:xfrm>
              <a:custGeom>
                <a:avLst/>
                <a:gdLst>
                  <a:gd name="T0" fmla="*/ 379 w 382"/>
                  <a:gd name="T1" fmla="*/ 428 h 428"/>
                  <a:gd name="T2" fmla="*/ 382 w 382"/>
                  <a:gd name="T3" fmla="*/ 425 h 428"/>
                  <a:gd name="T4" fmla="*/ 3 w 382"/>
                  <a:gd name="T5" fmla="*/ 0 h 428"/>
                  <a:gd name="T6" fmla="*/ 0 w 382"/>
                  <a:gd name="T7" fmla="*/ 3 h 428"/>
                  <a:gd name="T8" fmla="*/ 379 w 382"/>
                  <a:gd name="T9" fmla="*/ 428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428">
                    <a:moveTo>
                      <a:pt x="379" y="428"/>
                    </a:moveTo>
                    <a:lnTo>
                      <a:pt x="382" y="425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379" y="4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3" name="Freeform 381"/>
              <p:cNvSpPr>
                <a:spLocks/>
              </p:cNvSpPr>
              <p:nvPr userDrawn="1"/>
            </p:nvSpPr>
            <p:spPr bwMode="auto">
              <a:xfrm>
                <a:off x="5115" y="1352"/>
                <a:ext cx="141" cy="104"/>
              </a:xfrm>
              <a:custGeom>
                <a:avLst/>
                <a:gdLst>
                  <a:gd name="T0" fmla="*/ 138 w 141"/>
                  <a:gd name="T1" fmla="*/ 104 h 104"/>
                  <a:gd name="T2" fmla="*/ 141 w 141"/>
                  <a:gd name="T3" fmla="*/ 101 h 104"/>
                  <a:gd name="T4" fmla="*/ 0 w 141"/>
                  <a:gd name="T5" fmla="*/ 0 h 104"/>
                  <a:gd name="T6" fmla="*/ 0 w 141"/>
                  <a:gd name="T7" fmla="*/ 0 h 104"/>
                  <a:gd name="T8" fmla="*/ 138 w 141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04">
                    <a:moveTo>
                      <a:pt x="138" y="104"/>
                    </a:moveTo>
                    <a:lnTo>
                      <a:pt x="141" y="101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38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4" name="Freeform 382"/>
              <p:cNvSpPr>
                <a:spLocks/>
              </p:cNvSpPr>
              <p:nvPr userDrawn="1"/>
            </p:nvSpPr>
            <p:spPr bwMode="auto">
              <a:xfrm>
                <a:off x="4287" y="1349"/>
                <a:ext cx="828" cy="230"/>
              </a:xfrm>
              <a:custGeom>
                <a:avLst/>
                <a:gdLst>
                  <a:gd name="T0" fmla="*/ 3 w 828"/>
                  <a:gd name="T1" fmla="*/ 230 h 230"/>
                  <a:gd name="T2" fmla="*/ 828 w 828"/>
                  <a:gd name="T3" fmla="*/ 6 h 230"/>
                  <a:gd name="T4" fmla="*/ 828 w 828"/>
                  <a:gd name="T5" fmla="*/ 0 h 230"/>
                  <a:gd name="T6" fmla="*/ 0 w 828"/>
                  <a:gd name="T7" fmla="*/ 226 h 230"/>
                  <a:gd name="T8" fmla="*/ 3 w 828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230">
                    <a:moveTo>
                      <a:pt x="3" y="230"/>
                    </a:moveTo>
                    <a:lnTo>
                      <a:pt x="828" y="6"/>
                    </a:lnTo>
                    <a:lnTo>
                      <a:pt x="828" y="0"/>
                    </a:lnTo>
                    <a:lnTo>
                      <a:pt x="0" y="226"/>
                    </a:lnTo>
                    <a:lnTo>
                      <a:pt x="3" y="2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5" name="Freeform 383"/>
              <p:cNvSpPr>
                <a:spLocks/>
              </p:cNvSpPr>
              <p:nvPr userDrawn="1"/>
            </p:nvSpPr>
            <p:spPr bwMode="auto">
              <a:xfrm>
                <a:off x="4287" y="1349"/>
                <a:ext cx="828" cy="230"/>
              </a:xfrm>
              <a:custGeom>
                <a:avLst/>
                <a:gdLst>
                  <a:gd name="T0" fmla="*/ 3 w 828"/>
                  <a:gd name="T1" fmla="*/ 230 h 230"/>
                  <a:gd name="T2" fmla="*/ 828 w 828"/>
                  <a:gd name="T3" fmla="*/ 6 h 230"/>
                  <a:gd name="T4" fmla="*/ 828 w 828"/>
                  <a:gd name="T5" fmla="*/ 0 h 230"/>
                  <a:gd name="T6" fmla="*/ 0 w 828"/>
                  <a:gd name="T7" fmla="*/ 226 h 230"/>
                  <a:gd name="T8" fmla="*/ 3 w 828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8" h="230">
                    <a:moveTo>
                      <a:pt x="3" y="230"/>
                    </a:moveTo>
                    <a:lnTo>
                      <a:pt x="828" y="6"/>
                    </a:lnTo>
                    <a:lnTo>
                      <a:pt x="828" y="0"/>
                    </a:lnTo>
                    <a:lnTo>
                      <a:pt x="0" y="226"/>
                    </a:lnTo>
                    <a:lnTo>
                      <a:pt x="3" y="2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6" name="Freeform 384"/>
              <p:cNvSpPr>
                <a:spLocks/>
              </p:cNvSpPr>
              <p:nvPr userDrawn="1"/>
            </p:nvSpPr>
            <p:spPr bwMode="auto">
              <a:xfrm>
                <a:off x="5115" y="1349"/>
                <a:ext cx="166" cy="31"/>
              </a:xfrm>
              <a:custGeom>
                <a:avLst/>
                <a:gdLst>
                  <a:gd name="T0" fmla="*/ 166 w 166"/>
                  <a:gd name="T1" fmla="*/ 31 h 31"/>
                  <a:gd name="T2" fmla="*/ 0 w 166"/>
                  <a:gd name="T3" fmla="*/ 3 h 31"/>
                  <a:gd name="T4" fmla="*/ 0 w 166"/>
                  <a:gd name="T5" fmla="*/ 0 h 31"/>
                  <a:gd name="T6" fmla="*/ 166 w 166"/>
                  <a:gd name="T7" fmla="*/ 28 h 31"/>
                  <a:gd name="T8" fmla="*/ 166 w 166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31">
                    <a:moveTo>
                      <a:pt x="166" y="31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166" y="28"/>
                    </a:lnTo>
                    <a:lnTo>
                      <a:pt x="166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7" name="Freeform 385"/>
              <p:cNvSpPr>
                <a:spLocks/>
              </p:cNvSpPr>
              <p:nvPr userDrawn="1"/>
            </p:nvSpPr>
            <p:spPr bwMode="auto">
              <a:xfrm>
                <a:off x="4989" y="1352"/>
                <a:ext cx="129" cy="582"/>
              </a:xfrm>
              <a:custGeom>
                <a:avLst/>
                <a:gdLst>
                  <a:gd name="T0" fmla="*/ 3 w 129"/>
                  <a:gd name="T1" fmla="*/ 582 h 582"/>
                  <a:gd name="T2" fmla="*/ 129 w 129"/>
                  <a:gd name="T3" fmla="*/ 0 h 582"/>
                  <a:gd name="T4" fmla="*/ 122 w 129"/>
                  <a:gd name="T5" fmla="*/ 0 h 582"/>
                  <a:gd name="T6" fmla="*/ 0 w 129"/>
                  <a:gd name="T7" fmla="*/ 582 h 582"/>
                  <a:gd name="T8" fmla="*/ 3 w 129"/>
                  <a:gd name="T9" fmla="*/ 582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582">
                    <a:moveTo>
                      <a:pt x="3" y="582"/>
                    </a:moveTo>
                    <a:lnTo>
                      <a:pt x="129" y="0"/>
                    </a:lnTo>
                    <a:lnTo>
                      <a:pt x="122" y="0"/>
                    </a:lnTo>
                    <a:lnTo>
                      <a:pt x="0" y="582"/>
                    </a:lnTo>
                    <a:lnTo>
                      <a:pt x="3" y="5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8" name="Freeform 386"/>
              <p:cNvSpPr>
                <a:spLocks/>
              </p:cNvSpPr>
              <p:nvPr userDrawn="1"/>
            </p:nvSpPr>
            <p:spPr bwMode="auto">
              <a:xfrm>
                <a:off x="4989" y="1453"/>
                <a:ext cx="267" cy="481"/>
              </a:xfrm>
              <a:custGeom>
                <a:avLst/>
                <a:gdLst>
                  <a:gd name="T0" fmla="*/ 3 w 267"/>
                  <a:gd name="T1" fmla="*/ 481 h 481"/>
                  <a:gd name="T2" fmla="*/ 267 w 267"/>
                  <a:gd name="T3" fmla="*/ 3 h 481"/>
                  <a:gd name="T4" fmla="*/ 264 w 267"/>
                  <a:gd name="T5" fmla="*/ 0 h 481"/>
                  <a:gd name="T6" fmla="*/ 0 w 267"/>
                  <a:gd name="T7" fmla="*/ 481 h 481"/>
                  <a:gd name="T8" fmla="*/ 3 w 267"/>
                  <a:gd name="T9" fmla="*/ 48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81">
                    <a:moveTo>
                      <a:pt x="3" y="481"/>
                    </a:moveTo>
                    <a:lnTo>
                      <a:pt x="267" y="3"/>
                    </a:lnTo>
                    <a:lnTo>
                      <a:pt x="264" y="0"/>
                    </a:lnTo>
                    <a:lnTo>
                      <a:pt x="0" y="481"/>
                    </a:lnTo>
                    <a:lnTo>
                      <a:pt x="3" y="4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9" name="Freeform 387"/>
              <p:cNvSpPr>
                <a:spLocks/>
              </p:cNvSpPr>
              <p:nvPr userDrawn="1"/>
            </p:nvSpPr>
            <p:spPr bwMode="auto">
              <a:xfrm>
                <a:off x="4287" y="1575"/>
                <a:ext cx="705" cy="359"/>
              </a:xfrm>
              <a:custGeom>
                <a:avLst/>
                <a:gdLst>
                  <a:gd name="T0" fmla="*/ 702 w 705"/>
                  <a:gd name="T1" fmla="*/ 359 h 359"/>
                  <a:gd name="T2" fmla="*/ 705 w 705"/>
                  <a:gd name="T3" fmla="*/ 356 h 359"/>
                  <a:gd name="T4" fmla="*/ 3 w 705"/>
                  <a:gd name="T5" fmla="*/ 0 h 359"/>
                  <a:gd name="T6" fmla="*/ 0 w 705"/>
                  <a:gd name="T7" fmla="*/ 4 h 359"/>
                  <a:gd name="T8" fmla="*/ 702 w 705"/>
                  <a:gd name="T9" fmla="*/ 35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359">
                    <a:moveTo>
                      <a:pt x="702" y="359"/>
                    </a:moveTo>
                    <a:lnTo>
                      <a:pt x="705" y="356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702" y="3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0" name="Freeform 388"/>
              <p:cNvSpPr>
                <a:spLocks/>
              </p:cNvSpPr>
              <p:nvPr userDrawn="1"/>
            </p:nvSpPr>
            <p:spPr bwMode="auto">
              <a:xfrm>
                <a:off x="4287" y="1575"/>
                <a:ext cx="705" cy="359"/>
              </a:xfrm>
              <a:custGeom>
                <a:avLst/>
                <a:gdLst>
                  <a:gd name="T0" fmla="*/ 702 w 705"/>
                  <a:gd name="T1" fmla="*/ 359 h 359"/>
                  <a:gd name="T2" fmla="*/ 705 w 705"/>
                  <a:gd name="T3" fmla="*/ 356 h 359"/>
                  <a:gd name="T4" fmla="*/ 3 w 705"/>
                  <a:gd name="T5" fmla="*/ 0 h 359"/>
                  <a:gd name="T6" fmla="*/ 0 w 705"/>
                  <a:gd name="T7" fmla="*/ 4 h 359"/>
                  <a:gd name="T8" fmla="*/ 702 w 705"/>
                  <a:gd name="T9" fmla="*/ 359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359">
                    <a:moveTo>
                      <a:pt x="702" y="359"/>
                    </a:moveTo>
                    <a:lnTo>
                      <a:pt x="705" y="356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702" y="3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1" name="Freeform 389"/>
              <p:cNvSpPr>
                <a:spLocks/>
              </p:cNvSpPr>
              <p:nvPr userDrawn="1"/>
            </p:nvSpPr>
            <p:spPr bwMode="auto">
              <a:xfrm>
                <a:off x="4989" y="1745"/>
                <a:ext cx="292" cy="189"/>
              </a:xfrm>
              <a:custGeom>
                <a:avLst/>
                <a:gdLst>
                  <a:gd name="T0" fmla="*/ 292 w 292"/>
                  <a:gd name="T1" fmla="*/ 0 h 189"/>
                  <a:gd name="T2" fmla="*/ 292 w 292"/>
                  <a:gd name="T3" fmla="*/ 6 h 189"/>
                  <a:gd name="T4" fmla="*/ 3 w 292"/>
                  <a:gd name="T5" fmla="*/ 189 h 189"/>
                  <a:gd name="T6" fmla="*/ 0 w 292"/>
                  <a:gd name="T7" fmla="*/ 186 h 189"/>
                  <a:gd name="T8" fmla="*/ 292 w 292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189">
                    <a:moveTo>
                      <a:pt x="292" y="0"/>
                    </a:moveTo>
                    <a:lnTo>
                      <a:pt x="292" y="6"/>
                    </a:lnTo>
                    <a:lnTo>
                      <a:pt x="3" y="189"/>
                    </a:lnTo>
                    <a:lnTo>
                      <a:pt x="0" y="186"/>
                    </a:lnTo>
                    <a:lnTo>
                      <a:pt x="29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2" name="Freeform 390"/>
              <p:cNvSpPr>
                <a:spLocks/>
              </p:cNvSpPr>
              <p:nvPr userDrawn="1"/>
            </p:nvSpPr>
            <p:spPr bwMode="auto">
              <a:xfrm>
                <a:off x="4742" y="1041"/>
                <a:ext cx="250" cy="893"/>
              </a:xfrm>
              <a:custGeom>
                <a:avLst/>
                <a:gdLst>
                  <a:gd name="T0" fmla="*/ 247 w 250"/>
                  <a:gd name="T1" fmla="*/ 893 h 893"/>
                  <a:gd name="T2" fmla="*/ 250 w 250"/>
                  <a:gd name="T3" fmla="*/ 893 h 893"/>
                  <a:gd name="T4" fmla="*/ 3 w 250"/>
                  <a:gd name="T5" fmla="*/ 0 h 893"/>
                  <a:gd name="T6" fmla="*/ 0 w 250"/>
                  <a:gd name="T7" fmla="*/ 3 h 893"/>
                  <a:gd name="T8" fmla="*/ 247 w 250"/>
                  <a:gd name="T9" fmla="*/ 893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893">
                    <a:moveTo>
                      <a:pt x="247" y="893"/>
                    </a:moveTo>
                    <a:lnTo>
                      <a:pt x="250" y="893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247" y="8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3" name="Freeform 391"/>
              <p:cNvSpPr>
                <a:spLocks/>
              </p:cNvSpPr>
              <p:nvPr userDrawn="1"/>
            </p:nvSpPr>
            <p:spPr bwMode="auto">
              <a:xfrm>
                <a:off x="4742" y="1041"/>
                <a:ext cx="373" cy="311"/>
              </a:xfrm>
              <a:custGeom>
                <a:avLst/>
                <a:gdLst>
                  <a:gd name="T0" fmla="*/ 373 w 373"/>
                  <a:gd name="T1" fmla="*/ 311 h 311"/>
                  <a:gd name="T2" fmla="*/ 373 w 373"/>
                  <a:gd name="T3" fmla="*/ 308 h 311"/>
                  <a:gd name="T4" fmla="*/ 3 w 373"/>
                  <a:gd name="T5" fmla="*/ 0 h 311"/>
                  <a:gd name="T6" fmla="*/ 0 w 373"/>
                  <a:gd name="T7" fmla="*/ 3 h 311"/>
                  <a:gd name="T8" fmla="*/ 373 w 373"/>
                  <a:gd name="T9" fmla="*/ 311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3" h="311">
                    <a:moveTo>
                      <a:pt x="373" y="311"/>
                    </a:moveTo>
                    <a:lnTo>
                      <a:pt x="373" y="308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373" y="3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4" name="Freeform 392"/>
              <p:cNvSpPr>
                <a:spLocks/>
              </p:cNvSpPr>
              <p:nvPr userDrawn="1"/>
            </p:nvSpPr>
            <p:spPr bwMode="auto">
              <a:xfrm>
                <a:off x="4742" y="1041"/>
                <a:ext cx="514" cy="415"/>
              </a:xfrm>
              <a:custGeom>
                <a:avLst/>
                <a:gdLst>
                  <a:gd name="T0" fmla="*/ 511 w 514"/>
                  <a:gd name="T1" fmla="*/ 415 h 415"/>
                  <a:gd name="T2" fmla="*/ 514 w 514"/>
                  <a:gd name="T3" fmla="*/ 412 h 415"/>
                  <a:gd name="T4" fmla="*/ 3 w 514"/>
                  <a:gd name="T5" fmla="*/ 0 h 415"/>
                  <a:gd name="T6" fmla="*/ 0 w 514"/>
                  <a:gd name="T7" fmla="*/ 3 h 415"/>
                  <a:gd name="T8" fmla="*/ 511 w 514"/>
                  <a:gd name="T9" fmla="*/ 415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415">
                    <a:moveTo>
                      <a:pt x="511" y="415"/>
                    </a:moveTo>
                    <a:lnTo>
                      <a:pt x="514" y="412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511" y="4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393"/>
              <p:cNvSpPr>
                <a:spLocks/>
              </p:cNvSpPr>
              <p:nvPr userDrawn="1"/>
            </p:nvSpPr>
            <p:spPr bwMode="auto">
              <a:xfrm>
                <a:off x="4287" y="1041"/>
                <a:ext cx="458" cy="538"/>
              </a:xfrm>
              <a:custGeom>
                <a:avLst/>
                <a:gdLst>
                  <a:gd name="T0" fmla="*/ 3 w 458"/>
                  <a:gd name="T1" fmla="*/ 538 h 538"/>
                  <a:gd name="T2" fmla="*/ 458 w 458"/>
                  <a:gd name="T3" fmla="*/ 3 h 538"/>
                  <a:gd name="T4" fmla="*/ 455 w 458"/>
                  <a:gd name="T5" fmla="*/ 0 h 538"/>
                  <a:gd name="T6" fmla="*/ 0 w 458"/>
                  <a:gd name="T7" fmla="*/ 534 h 538"/>
                  <a:gd name="T8" fmla="*/ 3 w 458"/>
                  <a:gd name="T9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538">
                    <a:moveTo>
                      <a:pt x="3" y="538"/>
                    </a:moveTo>
                    <a:lnTo>
                      <a:pt x="458" y="3"/>
                    </a:lnTo>
                    <a:lnTo>
                      <a:pt x="455" y="0"/>
                    </a:lnTo>
                    <a:lnTo>
                      <a:pt x="0" y="534"/>
                    </a:lnTo>
                    <a:lnTo>
                      <a:pt x="3" y="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394"/>
              <p:cNvSpPr>
                <a:spLocks/>
              </p:cNvSpPr>
              <p:nvPr userDrawn="1"/>
            </p:nvSpPr>
            <p:spPr bwMode="auto">
              <a:xfrm>
                <a:off x="4287" y="1041"/>
                <a:ext cx="458" cy="538"/>
              </a:xfrm>
              <a:custGeom>
                <a:avLst/>
                <a:gdLst>
                  <a:gd name="T0" fmla="*/ 3 w 458"/>
                  <a:gd name="T1" fmla="*/ 538 h 538"/>
                  <a:gd name="T2" fmla="*/ 458 w 458"/>
                  <a:gd name="T3" fmla="*/ 3 h 538"/>
                  <a:gd name="T4" fmla="*/ 455 w 458"/>
                  <a:gd name="T5" fmla="*/ 0 h 538"/>
                  <a:gd name="T6" fmla="*/ 0 w 458"/>
                  <a:gd name="T7" fmla="*/ 534 h 538"/>
                  <a:gd name="T8" fmla="*/ 3 w 458"/>
                  <a:gd name="T9" fmla="*/ 538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8" h="538">
                    <a:moveTo>
                      <a:pt x="3" y="538"/>
                    </a:moveTo>
                    <a:lnTo>
                      <a:pt x="458" y="3"/>
                    </a:lnTo>
                    <a:lnTo>
                      <a:pt x="455" y="0"/>
                    </a:lnTo>
                    <a:lnTo>
                      <a:pt x="0" y="534"/>
                    </a:lnTo>
                    <a:lnTo>
                      <a:pt x="3" y="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395"/>
              <p:cNvSpPr>
                <a:spLocks/>
              </p:cNvSpPr>
              <p:nvPr userDrawn="1"/>
            </p:nvSpPr>
            <p:spPr bwMode="auto">
              <a:xfrm>
                <a:off x="4228" y="903"/>
                <a:ext cx="514" cy="141"/>
              </a:xfrm>
              <a:custGeom>
                <a:avLst/>
                <a:gdLst>
                  <a:gd name="T0" fmla="*/ 514 w 514"/>
                  <a:gd name="T1" fmla="*/ 141 h 141"/>
                  <a:gd name="T2" fmla="*/ 514 w 514"/>
                  <a:gd name="T3" fmla="*/ 138 h 141"/>
                  <a:gd name="T4" fmla="*/ 0 w 514"/>
                  <a:gd name="T5" fmla="*/ 0 h 141"/>
                  <a:gd name="T6" fmla="*/ 0 w 514"/>
                  <a:gd name="T7" fmla="*/ 3 h 141"/>
                  <a:gd name="T8" fmla="*/ 514 w 514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4" h="141">
                    <a:moveTo>
                      <a:pt x="514" y="141"/>
                    </a:moveTo>
                    <a:lnTo>
                      <a:pt x="514" y="138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514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396"/>
              <p:cNvSpPr>
                <a:spLocks/>
              </p:cNvSpPr>
              <p:nvPr userDrawn="1"/>
            </p:nvSpPr>
            <p:spPr bwMode="auto">
              <a:xfrm>
                <a:off x="4065" y="1028"/>
                <a:ext cx="677" cy="16"/>
              </a:xfrm>
              <a:custGeom>
                <a:avLst/>
                <a:gdLst>
                  <a:gd name="T0" fmla="*/ 677 w 677"/>
                  <a:gd name="T1" fmla="*/ 16 h 16"/>
                  <a:gd name="T2" fmla="*/ 677 w 677"/>
                  <a:gd name="T3" fmla="*/ 13 h 16"/>
                  <a:gd name="T4" fmla="*/ 0 w 677"/>
                  <a:gd name="T5" fmla="*/ 0 h 16"/>
                  <a:gd name="T6" fmla="*/ 0 w 677"/>
                  <a:gd name="T7" fmla="*/ 4 h 16"/>
                  <a:gd name="T8" fmla="*/ 677 w 677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16">
                    <a:moveTo>
                      <a:pt x="677" y="16"/>
                    </a:moveTo>
                    <a:lnTo>
                      <a:pt x="677" y="13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7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397"/>
              <p:cNvSpPr>
                <a:spLocks/>
              </p:cNvSpPr>
              <p:nvPr userDrawn="1"/>
            </p:nvSpPr>
            <p:spPr bwMode="auto">
              <a:xfrm>
                <a:off x="4024" y="1041"/>
                <a:ext cx="718" cy="270"/>
              </a:xfrm>
              <a:custGeom>
                <a:avLst/>
                <a:gdLst>
                  <a:gd name="T0" fmla="*/ 0 w 718"/>
                  <a:gd name="T1" fmla="*/ 270 h 270"/>
                  <a:gd name="T2" fmla="*/ 718 w 718"/>
                  <a:gd name="T3" fmla="*/ 3 h 270"/>
                  <a:gd name="T4" fmla="*/ 718 w 718"/>
                  <a:gd name="T5" fmla="*/ 0 h 270"/>
                  <a:gd name="T6" fmla="*/ 0 w 718"/>
                  <a:gd name="T7" fmla="*/ 267 h 270"/>
                  <a:gd name="T8" fmla="*/ 0 w 718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270">
                    <a:moveTo>
                      <a:pt x="0" y="270"/>
                    </a:moveTo>
                    <a:lnTo>
                      <a:pt x="718" y="3"/>
                    </a:lnTo>
                    <a:lnTo>
                      <a:pt x="718" y="0"/>
                    </a:lnTo>
                    <a:lnTo>
                      <a:pt x="0" y="267"/>
                    </a:lnTo>
                    <a:lnTo>
                      <a:pt x="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0" name="Freeform 398"/>
              <p:cNvSpPr>
                <a:spLocks/>
              </p:cNvSpPr>
              <p:nvPr userDrawn="1"/>
            </p:nvSpPr>
            <p:spPr bwMode="auto">
              <a:xfrm>
                <a:off x="4024" y="1041"/>
                <a:ext cx="718" cy="270"/>
              </a:xfrm>
              <a:custGeom>
                <a:avLst/>
                <a:gdLst>
                  <a:gd name="T0" fmla="*/ 0 w 718"/>
                  <a:gd name="T1" fmla="*/ 270 h 270"/>
                  <a:gd name="T2" fmla="*/ 718 w 718"/>
                  <a:gd name="T3" fmla="*/ 3 h 270"/>
                  <a:gd name="T4" fmla="*/ 718 w 718"/>
                  <a:gd name="T5" fmla="*/ 0 h 270"/>
                  <a:gd name="T6" fmla="*/ 0 w 718"/>
                  <a:gd name="T7" fmla="*/ 267 h 270"/>
                  <a:gd name="T8" fmla="*/ 0 w 718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270">
                    <a:moveTo>
                      <a:pt x="0" y="270"/>
                    </a:moveTo>
                    <a:lnTo>
                      <a:pt x="718" y="3"/>
                    </a:lnTo>
                    <a:lnTo>
                      <a:pt x="718" y="0"/>
                    </a:lnTo>
                    <a:lnTo>
                      <a:pt x="0" y="267"/>
                    </a:lnTo>
                    <a:lnTo>
                      <a:pt x="0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1" name="Freeform 399"/>
              <p:cNvSpPr>
                <a:spLocks/>
              </p:cNvSpPr>
              <p:nvPr userDrawn="1"/>
            </p:nvSpPr>
            <p:spPr bwMode="auto">
              <a:xfrm>
                <a:off x="2915" y="331"/>
                <a:ext cx="874" cy="31"/>
              </a:xfrm>
              <a:custGeom>
                <a:avLst/>
                <a:gdLst>
                  <a:gd name="T0" fmla="*/ 874 w 874"/>
                  <a:gd name="T1" fmla="*/ 31 h 31"/>
                  <a:gd name="T2" fmla="*/ 874 w 874"/>
                  <a:gd name="T3" fmla="*/ 25 h 31"/>
                  <a:gd name="T4" fmla="*/ 0 w 874"/>
                  <a:gd name="T5" fmla="*/ 0 h 31"/>
                  <a:gd name="T6" fmla="*/ 0 w 874"/>
                  <a:gd name="T7" fmla="*/ 6 h 31"/>
                  <a:gd name="T8" fmla="*/ 874 w 874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4" h="31">
                    <a:moveTo>
                      <a:pt x="874" y="31"/>
                    </a:moveTo>
                    <a:lnTo>
                      <a:pt x="874" y="25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87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2" name="Freeform 400"/>
              <p:cNvSpPr>
                <a:spLocks/>
              </p:cNvSpPr>
              <p:nvPr userDrawn="1"/>
            </p:nvSpPr>
            <p:spPr bwMode="auto">
              <a:xfrm>
                <a:off x="2915" y="331"/>
                <a:ext cx="332" cy="459"/>
              </a:xfrm>
              <a:custGeom>
                <a:avLst/>
                <a:gdLst>
                  <a:gd name="T0" fmla="*/ 329 w 332"/>
                  <a:gd name="T1" fmla="*/ 459 h 459"/>
                  <a:gd name="T2" fmla="*/ 332 w 332"/>
                  <a:gd name="T3" fmla="*/ 455 h 459"/>
                  <a:gd name="T4" fmla="*/ 3 w 332"/>
                  <a:gd name="T5" fmla="*/ 0 h 459"/>
                  <a:gd name="T6" fmla="*/ 0 w 332"/>
                  <a:gd name="T7" fmla="*/ 3 h 459"/>
                  <a:gd name="T8" fmla="*/ 329 w 332"/>
                  <a:gd name="T9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459">
                    <a:moveTo>
                      <a:pt x="329" y="459"/>
                    </a:moveTo>
                    <a:lnTo>
                      <a:pt x="332" y="455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329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3" name="Freeform 401"/>
              <p:cNvSpPr>
                <a:spLocks/>
              </p:cNvSpPr>
              <p:nvPr userDrawn="1"/>
            </p:nvSpPr>
            <p:spPr bwMode="auto">
              <a:xfrm>
                <a:off x="2911" y="334"/>
                <a:ext cx="7" cy="782"/>
              </a:xfrm>
              <a:custGeom>
                <a:avLst/>
                <a:gdLst>
                  <a:gd name="T0" fmla="*/ 4 w 7"/>
                  <a:gd name="T1" fmla="*/ 782 h 782"/>
                  <a:gd name="T2" fmla="*/ 7 w 7"/>
                  <a:gd name="T3" fmla="*/ 782 h 782"/>
                  <a:gd name="T4" fmla="*/ 7 w 7"/>
                  <a:gd name="T5" fmla="*/ 0 h 782"/>
                  <a:gd name="T6" fmla="*/ 0 w 7"/>
                  <a:gd name="T7" fmla="*/ 0 h 782"/>
                  <a:gd name="T8" fmla="*/ 4 w 7"/>
                  <a:gd name="T9" fmla="*/ 782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82">
                    <a:moveTo>
                      <a:pt x="4" y="782"/>
                    </a:moveTo>
                    <a:lnTo>
                      <a:pt x="7" y="782"/>
                    </a:lnTo>
                    <a:lnTo>
                      <a:pt x="7" y="0"/>
                    </a:lnTo>
                    <a:lnTo>
                      <a:pt x="0" y="0"/>
                    </a:lnTo>
                    <a:lnTo>
                      <a:pt x="4" y="7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4" name="Freeform 402"/>
              <p:cNvSpPr>
                <a:spLocks/>
              </p:cNvSpPr>
              <p:nvPr userDrawn="1"/>
            </p:nvSpPr>
            <p:spPr bwMode="auto">
              <a:xfrm>
                <a:off x="2241" y="296"/>
                <a:ext cx="674" cy="38"/>
              </a:xfrm>
              <a:custGeom>
                <a:avLst/>
                <a:gdLst>
                  <a:gd name="T0" fmla="*/ 674 w 674"/>
                  <a:gd name="T1" fmla="*/ 38 h 38"/>
                  <a:gd name="T2" fmla="*/ 674 w 674"/>
                  <a:gd name="T3" fmla="*/ 35 h 38"/>
                  <a:gd name="T4" fmla="*/ 0 w 674"/>
                  <a:gd name="T5" fmla="*/ 0 h 38"/>
                  <a:gd name="T6" fmla="*/ 0 w 674"/>
                  <a:gd name="T7" fmla="*/ 6 h 38"/>
                  <a:gd name="T8" fmla="*/ 674 w 674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4" h="38">
                    <a:moveTo>
                      <a:pt x="674" y="38"/>
                    </a:moveTo>
                    <a:lnTo>
                      <a:pt x="674" y="35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674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403"/>
              <p:cNvSpPr>
                <a:spLocks/>
              </p:cNvSpPr>
              <p:nvPr userDrawn="1"/>
            </p:nvSpPr>
            <p:spPr bwMode="auto">
              <a:xfrm>
                <a:off x="1648" y="299"/>
                <a:ext cx="596" cy="733"/>
              </a:xfrm>
              <a:custGeom>
                <a:avLst/>
                <a:gdLst>
                  <a:gd name="T0" fmla="*/ 4 w 596"/>
                  <a:gd name="T1" fmla="*/ 733 h 733"/>
                  <a:gd name="T2" fmla="*/ 596 w 596"/>
                  <a:gd name="T3" fmla="*/ 0 h 733"/>
                  <a:gd name="T4" fmla="*/ 590 w 596"/>
                  <a:gd name="T5" fmla="*/ 0 h 733"/>
                  <a:gd name="T6" fmla="*/ 0 w 596"/>
                  <a:gd name="T7" fmla="*/ 729 h 733"/>
                  <a:gd name="T8" fmla="*/ 4 w 596"/>
                  <a:gd name="T9" fmla="*/ 733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6" h="733">
                    <a:moveTo>
                      <a:pt x="4" y="733"/>
                    </a:moveTo>
                    <a:lnTo>
                      <a:pt x="596" y="0"/>
                    </a:lnTo>
                    <a:lnTo>
                      <a:pt x="590" y="0"/>
                    </a:lnTo>
                    <a:lnTo>
                      <a:pt x="0" y="729"/>
                    </a:lnTo>
                    <a:lnTo>
                      <a:pt x="4" y="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404"/>
              <p:cNvSpPr>
                <a:spLocks/>
              </p:cNvSpPr>
              <p:nvPr userDrawn="1"/>
            </p:nvSpPr>
            <p:spPr bwMode="auto">
              <a:xfrm>
                <a:off x="2131" y="299"/>
                <a:ext cx="113" cy="645"/>
              </a:xfrm>
              <a:custGeom>
                <a:avLst/>
                <a:gdLst>
                  <a:gd name="T0" fmla="*/ 3 w 113"/>
                  <a:gd name="T1" fmla="*/ 645 h 645"/>
                  <a:gd name="T2" fmla="*/ 113 w 113"/>
                  <a:gd name="T3" fmla="*/ 0 h 645"/>
                  <a:gd name="T4" fmla="*/ 107 w 113"/>
                  <a:gd name="T5" fmla="*/ 0 h 645"/>
                  <a:gd name="T6" fmla="*/ 0 w 113"/>
                  <a:gd name="T7" fmla="*/ 645 h 645"/>
                  <a:gd name="T8" fmla="*/ 3 w 113"/>
                  <a:gd name="T9" fmla="*/ 645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" h="645">
                    <a:moveTo>
                      <a:pt x="3" y="645"/>
                    </a:moveTo>
                    <a:lnTo>
                      <a:pt x="113" y="0"/>
                    </a:lnTo>
                    <a:lnTo>
                      <a:pt x="107" y="0"/>
                    </a:lnTo>
                    <a:lnTo>
                      <a:pt x="0" y="645"/>
                    </a:lnTo>
                    <a:lnTo>
                      <a:pt x="3" y="6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405"/>
              <p:cNvSpPr>
                <a:spLocks/>
              </p:cNvSpPr>
              <p:nvPr userDrawn="1"/>
            </p:nvSpPr>
            <p:spPr bwMode="auto">
              <a:xfrm>
                <a:off x="1871" y="299"/>
                <a:ext cx="370" cy="195"/>
              </a:xfrm>
              <a:custGeom>
                <a:avLst/>
                <a:gdLst>
                  <a:gd name="T0" fmla="*/ 0 w 370"/>
                  <a:gd name="T1" fmla="*/ 195 h 195"/>
                  <a:gd name="T2" fmla="*/ 370 w 370"/>
                  <a:gd name="T3" fmla="*/ 0 h 195"/>
                  <a:gd name="T4" fmla="*/ 370 w 370"/>
                  <a:gd name="T5" fmla="*/ 0 h 195"/>
                  <a:gd name="T6" fmla="*/ 0 w 370"/>
                  <a:gd name="T7" fmla="*/ 192 h 195"/>
                  <a:gd name="T8" fmla="*/ 0 w 370"/>
                  <a:gd name="T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0" h="195">
                    <a:moveTo>
                      <a:pt x="0" y="195"/>
                    </a:moveTo>
                    <a:lnTo>
                      <a:pt x="370" y="0"/>
                    </a:lnTo>
                    <a:lnTo>
                      <a:pt x="370" y="0"/>
                    </a:lnTo>
                    <a:lnTo>
                      <a:pt x="0" y="192"/>
                    </a:lnTo>
                    <a:lnTo>
                      <a:pt x="0" y="1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Group 607"/>
            <p:cNvGrpSpPr>
              <a:grpSpLocks/>
            </p:cNvGrpSpPr>
            <p:nvPr userDrawn="1"/>
          </p:nvGrpSpPr>
          <p:grpSpPr bwMode="auto">
            <a:xfrm>
              <a:off x="3" y="183"/>
              <a:ext cx="5265" cy="1861"/>
              <a:chOff x="3" y="183"/>
              <a:chExt cx="5265" cy="1861"/>
            </a:xfrm>
            <a:grpFill/>
          </p:grpSpPr>
          <p:sp>
            <p:nvSpPr>
              <p:cNvPr id="178" name="Freeform 407"/>
              <p:cNvSpPr>
                <a:spLocks/>
              </p:cNvSpPr>
              <p:nvPr userDrawn="1"/>
            </p:nvSpPr>
            <p:spPr bwMode="auto">
              <a:xfrm>
                <a:off x="1865" y="183"/>
                <a:ext cx="376" cy="116"/>
              </a:xfrm>
              <a:custGeom>
                <a:avLst/>
                <a:gdLst>
                  <a:gd name="T0" fmla="*/ 376 w 376"/>
                  <a:gd name="T1" fmla="*/ 116 h 116"/>
                  <a:gd name="T2" fmla="*/ 376 w 376"/>
                  <a:gd name="T3" fmla="*/ 116 h 116"/>
                  <a:gd name="T4" fmla="*/ 3 w 376"/>
                  <a:gd name="T5" fmla="*/ 0 h 116"/>
                  <a:gd name="T6" fmla="*/ 0 w 376"/>
                  <a:gd name="T7" fmla="*/ 3 h 116"/>
                  <a:gd name="T8" fmla="*/ 376 w 376"/>
                  <a:gd name="T9" fmla="*/ 11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6" h="116">
                    <a:moveTo>
                      <a:pt x="376" y="116"/>
                    </a:moveTo>
                    <a:lnTo>
                      <a:pt x="376" y="116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376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408"/>
              <p:cNvSpPr>
                <a:spLocks/>
              </p:cNvSpPr>
              <p:nvPr userDrawn="1"/>
            </p:nvSpPr>
            <p:spPr bwMode="auto">
              <a:xfrm>
                <a:off x="2241" y="299"/>
                <a:ext cx="326" cy="437"/>
              </a:xfrm>
              <a:custGeom>
                <a:avLst/>
                <a:gdLst>
                  <a:gd name="T0" fmla="*/ 323 w 326"/>
                  <a:gd name="T1" fmla="*/ 437 h 437"/>
                  <a:gd name="T2" fmla="*/ 326 w 326"/>
                  <a:gd name="T3" fmla="*/ 434 h 437"/>
                  <a:gd name="T4" fmla="*/ 0 w 326"/>
                  <a:gd name="T5" fmla="*/ 0 h 437"/>
                  <a:gd name="T6" fmla="*/ 0 w 326"/>
                  <a:gd name="T7" fmla="*/ 0 h 437"/>
                  <a:gd name="T8" fmla="*/ 323 w 326"/>
                  <a:gd name="T9" fmla="*/ 437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6" h="437">
                    <a:moveTo>
                      <a:pt x="323" y="437"/>
                    </a:moveTo>
                    <a:lnTo>
                      <a:pt x="326" y="43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23" y="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409"/>
              <p:cNvSpPr>
                <a:spLocks/>
              </p:cNvSpPr>
              <p:nvPr userDrawn="1"/>
            </p:nvSpPr>
            <p:spPr bwMode="auto">
              <a:xfrm>
                <a:off x="2564" y="331"/>
                <a:ext cx="351" cy="405"/>
              </a:xfrm>
              <a:custGeom>
                <a:avLst/>
                <a:gdLst>
                  <a:gd name="T0" fmla="*/ 3 w 351"/>
                  <a:gd name="T1" fmla="*/ 405 h 405"/>
                  <a:gd name="T2" fmla="*/ 351 w 351"/>
                  <a:gd name="T3" fmla="*/ 3 h 405"/>
                  <a:gd name="T4" fmla="*/ 351 w 351"/>
                  <a:gd name="T5" fmla="*/ 0 h 405"/>
                  <a:gd name="T6" fmla="*/ 0 w 351"/>
                  <a:gd name="T7" fmla="*/ 402 h 405"/>
                  <a:gd name="T8" fmla="*/ 3 w 351"/>
                  <a:gd name="T9" fmla="*/ 40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1" h="405">
                    <a:moveTo>
                      <a:pt x="3" y="405"/>
                    </a:moveTo>
                    <a:lnTo>
                      <a:pt x="351" y="3"/>
                    </a:lnTo>
                    <a:lnTo>
                      <a:pt x="351" y="0"/>
                    </a:lnTo>
                    <a:lnTo>
                      <a:pt x="0" y="402"/>
                    </a:lnTo>
                    <a:lnTo>
                      <a:pt x="3" y="4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410"/>
              <p:cNvSpPr>
                <a:spLocks/>
              </p:cNvSpPr>
              <p:nvPr userDrawn="1"/>
            </p:nvSpPr>
            <p:spPr bwMode="auto">
              <a:xfrm>
                <a:off x="2131" y="733"/>
                <a:ext cx="436" cy="214"/>
              </a:xfrm>
              <a:custGeom>
                <a:avLst/>
                <a:gdLst>
                  <a:gd name="T0" fmla="*/ 0 w 436"/>
                  <a:gd name="T1" fmla="*/ 214 h 214"/>
                  <a:gd name="T2" fmla="*/ 436 w 436"/>
                  <a:gd name="T3" fmla="*/ 3 h 214"/>
                  <a:gd name="T4" fmla="*/ 433 w 436"/>
                  <a:gd name="T5" fmla="*/ 0 h 214"/>
                  <a:gd name="T6" fmla="*/ 0 w 436"/>
                  <a:gd name="T7" fmla="*/ 211 h 214"/>
                  <a:gd name="T8" fmla="*/ 0 w 436"/>
                  <a:gd name="T9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214">
                    <a:moveTo>
                      <a:pt x="0" y="214"/>
                    </a:moveTo>
                    <a:lnTo>
                      <a:pt x="436" y="3"/>
                    </a:lnTo>
                    <a:lnTo>
                      <a:pt x="433" y="0"/>
                    </a:lnTo>
                    <a:lnTo>
                      <a:pt x="0" y="211"/>
                    </a:lnTo>
                    <a:lnTo>
                      <a:pt x="0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411"/>
              <p:cNvSpPr>
                <a:spLocks/>
              </p:cNvSpPr>
              <p:nvPr userDrawn="1"/>
            </p:nvSpPr>
            <p:spPr bwMode="auto">
              <a:xfrm>
                <a:off x="1871" y="491"/>
                <a:ext cx="696" cy="245"/>
              </a:xfrm>
              <a:custGeom>
                <a:avLst/>
                <a:gdLst>
                  <a:gd name="T0" fmla="*/ 693 w 696"/>
                  <a:gd name="T1" fmla="*/ 245 h 245"/>
                  <a:gd name="T2" fmla="*/ 696 w 696"/>
                  <a:gd name="T3" fmla="*/ 242 h 245"/>
                  <a:gd name="T4" fmla="*/ 0 w 696"/>
                  <a:gd name="T5" fmla="*/ 0 h 245"/>
                  <a:gd name="T6" fmla="*/ 0 w 696"/>
                  <a:gd name="T7" fmla="*/ 3 h 245"/>
                  <a:gd name="T8" fmla="*/ 693 w 696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6" h="245">
                    <a:moveTo>
                      <a:pt x="693" y="245"/>
                    </a:moveTo>
                    <a:lnTo>
                      <a:pt x="696" y="242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93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412"/>
              <p:cNvSpPr>
                <a:spLocks/>
              </p:cNvSpPr>
              <p:nvPr userDrawn="1"/>
            </p:nvSpPr>
            <p:spPr bwMode="auto">
              <a:xfrm>
                <a:off x="2231" y="736"/>
                <a:ext cx="336" cy="758"/>
              </a:xfrm>
              <a:custGeom>
                <a:avLst/>
                <a:gdLst>
                  <a:gd name="T0" fmla="*/ 4 w 336"/>
                  <a:gd name="T1" fmla="*/ 758 h 758"/>
                  <a:gd name="T2" fmla="*/ 336 w 336"/>
                  <a:gd name="T3" fmla="*/ 0 h 758"/>
                  <a:gd name="T4" fmla="*/ 333 w 336"/>
                  <a:gd name="T5" fmla="*/ 0 h 758"/>
                  <a:gd name="T6" fmla="*/ 0 w 336"/>
                  <a:gd name="T7" fmla="*/ 755 h 758"/>
                  <a:gd name="T8" fmla="*/ 4 w 336"/>
                  <a:gd name="T9" fmla="*/ 758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6" h="758">
                    <a:moveTo>
                      <a:pt x="4" y="758"/>
                    </a:moveTo>
                    <a:lnTo>
                      <a:pt x="336" y="0"/>
                    </a:lnTo>
                    <a:lnTo>
                      <a:pt x="333" y="0"/>
                    </a:lnTo>
                    <a:lnTo>
                      <a:pt x="0" y="755"/>
                    </a:lnTo>
                    <a:lnTo>
                      <a:pt x="4" y="7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413"/>
              <p:cNvSpPr>
                <a:spLocks/>
              </p:cNvSpPr>
              <p:nvPr userDrawn="1"/>
            </p:nvSpPr>
            <p:spPr bwMode="auto">
              <a:xfrm>
                <a:off x="1865" y="183"/>
                <a:ext cx="702" cy="553"/>
              </a:xfrm>
              <a:custGeom>
                <a:avLst/>
                <a:gdLst>
                  <a:gd name="T0" fmla="*/ 699 w 702"/>
                  <a:gd name="T1" fmla="*/ 553 h 553"/>
                  <a:gd name="T2" fmla="*/ 702 w 702"/>
                  <a:gd name="T3" fmla="*/ 550 h 553"/>
                  <a:gd name="T4" fmla="*/ 3 w 702"/>
                  <a:gd name="T5" fmla="*/ 0 h 553"/>
                  <a:gd name="T6" fmla="*/ 0 w 702"/>
                  <a:gd name="T7" fmla="*/ 3 h 553"/>
                  <a:gd name="T8" fmla="*/ 699 w 702"/>
                  <a:gd name="T9" fmla="*/ 553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2" h="553">
                    <a:moveTo>
                      <a:pt x="699" y="553"/>
                    </a:moveTo>
                    <a:lnTo>
                      <a:pt x="702" y="55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699" y="5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414"/>
              <p:cNvSpPr>
                <a:spLocks/>
              </p:cNvSpPr>
              <p:nvPr userDrawn="1"/>
            </p:nvSpPr>
            <p:spPr bwMode="auto">
              <a:xfrm>
                <a:off x="2567" y="733"/>
                <a:ext cx="677" cy="57"/>
              </a:xfrm>
              <a:custGeom>
                <a:avLst/>
                <a:gdLst>
                  <a:gd name="T0" fmla="*/ 677 w 677"/>
                  <a:gd name="T1" fmla="*/ 57 h 57"/>
                  <a:gd name="T2" fmla="*/ 677 w 677"/>
                  <a:gd name="T3" fmla="*/ 53 h 57"/>
                  <a:gd name="T4" fmla="*/ 0 w 677"/>
                  <a:gd name="T5" fmla="*/ 0 h 57"/>
                  <a:gd name="T6" fmla="*/ 0 w 677"/>
                  <a:gd name="T7" fmla="*/ 3 h 57"/>
                  <a:gd name="T8" fmla="*/ 677 w 677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57">
                    <a:moveTo>
                      <a:pt x="677" y="57"/>
                    </a:moveTo>
                    <a:lnTo>
                      <a:pt x="677" y="5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677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415"/>
              <p:cNvSpPr>
                <a:spLocks/>
              </p:cNvSpPr>
              <p:nvPr userDrawn="1"/>
            </p:nvSpPr>
            <p:spPr bwMode="auto">
              <a:xfrm>
                <a:off x="2564" y="733"/>
                <a:ext cx="354" cy="387"/>
              </a:xfrm>
              <a:custGeom>
                <a:avLst/>
                <a:gdLst>
                  <a:gd name="T0" fmla="*/ 351 w 354"/>
                  <a:gd name="T1" fmla="*/ 387 h 387"/>
                  <a:gd name="T2" fmla="*/ 354 w 354"/>
                  <a:gd name="T3" fmla="*/ 383 h 387"/>
                  <a:gd name="T4" fmla="*/ 3 w 354"/>
                  <a:gd name="T5" fmla="*/ 0 h 387"/>
                  <a:gd name="T6" fmla="*/ 0 w 354"/>
                  <a:gd name="T7" fmla="*/ 3 h 387"/>
                  <a:gd name="T8" fmla="*/ 351 w 354"/>
                  <a:gd name="T9" fmla="*/ 387 h 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4" h="387">
                    <a:moveTo>
                      <a:pt x="351" y="387"/>
                    </a:moveTo>
                    <a:lnTo>
                      <a:pt x="354" y="383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351" y="3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416"/>
              <p:cNvSpPr>
                <a:spLocks/>
              </p:cNvSpPr>
              <p:nvPr userDrawn="1"/>
            </p:nvSpPr>
            <p:spPr bwMode="auto">
              <a:xfrm>
                <a:off x="2564" y="733"/>
                <a:ext cx="579" cy="641"/>
              </a:xfrm>
              <a:custGeom>
                <a:avLst/>
                <a:gdLst>
                  <a:gd name="T0" fmla="*/ 576 w 579"/>
                  <a:gd name="T1" fmla="*/ 641 h 641"/>
                  <a:gd name="T2" fmla="*/ 579 w 579"/>
                  <a:gd name="T3" fmla="*/ 638 h 641"/>
                  <a:gd name="T4" fmla="*/ 3 w 579"/>
                  <a:gd name="T5" fmla="*/ 0 h 641"/>
                  <a:gd name="T6" fmla="*/ 0 w 579"/>
                  <a:gd name="T7" fmla="*/ 3 h 641"/>
                  <a:gd name="T8" fmla="*/ 576 w 579"/>
                  <a:gd name="T9" fmla="*/ 641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9" h="641">
                    <a:moveTo>
                      <a:pt x="576" y="641"/>
                    </a:moveTo>
                    <a:lnTo>
                      <a:pt x="579" y="638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576" y="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417"/>
              <p:cNvSpPr>
                <a:spLocks/>
              </p:cNvSpPr>
              <p:nvPr userDrawn="1"/>
            </p:nvSpPr>
            <p:spPr bwMode="auto">
              <a:xfrm>
                <a:off x="1003" y="1645"/>
                <a:ext cx="580" cy="6"/>
              </a:xfrm>
              <a:custGeom>
                <a:avLst/>
                <a:gdLst>
                  <a:gd name="T0" fmla="*/ 0 w 580"/>
                  <a:gd name="T1" fmla="*/ 6 h 6"/>
                  <a:gd name="T2" fmla="*/ 580 w 580"/>
                  <a:gd name="T3" fmla="*/ 3 h 6"/>
                  <a:gd name="T4" fmla="*/ 580 w 580"/>
                  <a:gd name="T5" fmla="*/ 0 h 6"/>
                  <a:gd name="T6" fmla="*/ 0 w 580"/>
                  <a:gd name="T7" fmla="*/ 0 h 6"/>
                  <a:gd name="T8" fmla="*/ 0 w 580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0" h="6">
                    <a:moveTo>
                      <a:pt x="0" y="6"/>
                    </a:moveTo>
                    <a:lnTo>
                      <a:pt x="580" y="3"/>
                    </a:lnTo>
                    <a:lnTo>
                      <a:pt x="580" y="0"/>
                    </a:lnTo>
                    <a:lnTo>
                      <a:pt x="0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418"/>
              <p:cNvSpPr>
                <a:spLocks/>
              </p:cNvSpPr>
              <p:nvPr userDrawn="1"/>
            </p:nvSpPr>
            <p:spPr bwMode="auto">
              <a:xfrm>
                <a:off x="1583" y="1645"/>
                <a:ext cx="420" cy="386"/>
              </a:xfrm>
              <a:custGeom>
                <a:avLst/>
                <a:gdLst>
                  <a:gd name="T0" fmla="*/ 416 w 420"/>
                  <a:gd name="T1" fmla="*/ 386 h 386"/>
                  <a:gd name="T2" fmla="*/ 420 w 420"/>
                  <a:gd name="T3" fmla="*/ 386 h 386"/>
                  <a:gd name="T4" fmla="*/ 0 w 420"/>
                  <a:gd name="T5" fmla="*/ 0 h 386"/>
                  <a:gd name="T6" fmla="*/ 0 w 420"/>
                  <a:gd name="T7" fmla="*/ 3 h 386"/>
                  <a:gd name="T8" fmla="*/ 416 w 420"/>
                  <a:gd name="T9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0" h="386">
                    <a:moveTo>
                      <a:pt x="416" y="386"/>
                    </a:moveTo>
                    <a:lnTo>
                      <a:pt x="420" y="386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16" y="3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419"/>
              <p:cNvSpPr>
                <a:spLocks/>
              </p:cNvSpPr>
              <p:nvPr userDrawn="1"/>
            </p:nvSpPr>
            <p:spPr bwMode="auto">
              <a:xfrm>
                <a:off x="749" y="1629"/>
                <a:ext cx="834" cy="19"/>
              </a:xfrm>
              <a:custGeom>
                <a:avLst/>
                <a:gdLst>
                  <a:gd name="T0" fmla="*/ 834 w 834"/>
                  <a:gd name="T1" fmla="*/ 19 h 19"/>
                  <a:gd name="T2" fmla="*/ 834 w 834"/>
                  <a:gd name="T3" fmla="*/ 16 h 19"/>
                  <a:gd name="T4" fmla="*/ 0 w 834"/>
                  <a:gd name="T5" fmla="*/ 0 h 19"/>
                  <a:gd name="T6" fmla="*/ 0 w 834"/>
                  <a:gd name="T7" fmla="*/ 3 h 19"/>
                  <a:gd name="T8" fmla="*/ 834 w 834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4" h="19">
                    <a:moveTo>
                      <a:pt x="834" y="19"/>
                    </a:moveTo>
                    <a:lnTo>
                      <a:pt x="834" y="16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834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420"/>
              <p:cNvSpPr>
                <a:spLocks/>
              </p:cNvSpPr>
              <p:nvPr userDrawn="1"/>
            </p:nvSpPr>
            <p:spPr bwMode="auto">
              <a:xfrm>
                <a:off x="1580" y="1028"/>
                <a:ext cx="72" cy="620"/>
              </a:xfrm>
              <a:custGeom>
                <a:avLst/>
                <a:gdLst>
                  <a:gd name="T0" fmla="*/ 6 w 72"/>
                  <a:gd name="T1" fmla="*/ 620 h 620"/>
                  <a:gd name="T2" fmla="*/ 72 w 72"/>
                  <a:gd name="T3" fmla="*/ 0 h 620"/>
                  <a:gd name="T4" fmla="*/ 68 w 72"/>
                  <a:gd name="T5" fmla="*/ 0 h 620"/>
                  <a:gd name="T6" fmla="*/ 0 w 72"/>
                  <a:gd name="T7" fmla="*/ 617 h 620"/>
                  <a:gd name="T8" fmla="*/ 6 w 72"/>
                  <a:gd name="T9" fmla="*/ 62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20">
                    <a:moveTo>
                      <a:pt x="6" y="620"/>
                    </a:moveTo>
                    <a:lnTo>
                      <a:pt x="72" y="0"/>
                    </a:lnTo>
                    <a:lnTo>
                      <a:pt x="68" y="0"/>
                    </a:lnTo>
                    <a:lnTo>
                      <a:pt x="0" y="617"/>
                    </a:lnTo>
                    <a:lnTo>
                      <a:pt x="6" y="6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421"/>
              <p:cNvSpPr>
                <a:spLocks/>
              </p:cNvSpPr>
              <p:nvPr userDrawn="1"/>
            </p:nvSpPr>
            <p:spPr bwMode="auto">
              <a:xfrm>
                <a:off x="1580" y="944"/>
                <a:ext cx="554" cy="704"/>
              </a:xfrm>
              <a:custGeom>
                <a:avLst/>
                <a:gdLst>
                  <a:gd name="T0" fmla="*/ 6 w 554"/>
                  <a:gd name="T1" fmla="*/ 704 h 704"/>
                  <a:gd name="T2" fmla="*/ 554 w 554"/>
                  <a:gd name="T3" fmla="*/ 3 h 704"/>
                  <a:gd name="T4" fmla="*/ 551 w 554"/>
                  <a:gd name="T5" fmla="*/ 0 h 704"/>
                  <a:gd name="T6" fmla="*/ 0 w 554"/>
                  <a:gd name="T7" fmla="*/ 701 h 704"/>
                  <a:gd name="T8" fmla="*/ 6 w 554"/>
                  <a:gd name="T9" fmla="*/ 704 h 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" h="704">
                    <a:moveTo>
                      <a:pt x="6" y="704"/>
                    </a:moveTo>
                    <a:lnTo>
                      <a:pt x="554" y="3"/>
                    </a:lnTo>
                    <a:lnTo>
                      <a:pt x="551" y="0"/>
                    </a:lnTo>
                    <a:lnTo>
                      <a:pt x="0" y="701"/>
                    </a:lnTo>
                    <a:lnTo>
                      <a:pt x="6" y="7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422"/>
              <p:cNvSpPr>
                <a:spLocks/>
              </p:cNvSpPr>
              <p:nvPr userDrawn="1"/>
            </p:nvSpPr>
            <p:spPr bwMode="auto">
              <a:xfrm>
                <a:off x="1583" y="1491"/>
                <a:ext cx="648" cy="157"/>
              </a:xfrm>
              <a:custGeom>
                <a:avLst/>
                <a:gdLst>
                  <a:gd name="T0" fmla="*/ 0 w 648"/>
                  <a:gd name="T1" fmla="*/ 157 h 157"/>
                  <a:gd name="T2" fmla="*/ 648 w 648"/>
                  <a:gd name="T3" fmla="*/ 3 h 157"/>
                  <a:gd name="T4" fmla="*/ 648 w 648"/>
                  <a:gd name="T5" fmla="*/ 0 h 157"/>
                  <a:gd name="T6" fmla="*/ 0 w 648"/>
                  <a:gd name="T7" fmla="*/ 154 h 157"/>
                  <a:gd name="T8" fmla="*/ 0 w 648"/>
                  <a:gd name="T9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8" h="157">
                    <a:moveTo>
                      <a:pt x="0" y="157"/>
                    </a:moveTo>
                    <a:lnTo>
                      <a:pt x="648" y="3"/>
                    </a:lnTo>
                    <a:lnTo>
                      <a:pt x="648" y="0"/>
                    </a:lnTo>
                    <a:lnTo>
                      <a:pt x="0" y="154"/>
                    </a:lnTo>
                    <a:lnTo>
                      <a:pt x="0" y="1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423"/>
              <p:cNvSpPr>
                <a:spLocks/>
              </p:cNvSpPr>
              <p:nvPr userDrawn="1"/>
            </p:nvSpPr>
            <p:spPr bwMode="auto">
              <a:xfrm>
                <a:off x="1517" y="1167"/>
                <a:ext cx="66" cy="481"/>
              </a:xfrm>
              <a:custGeom>
                <a:avLst/>
                <a:gdLst>
                  <a:gd name="T0" fmla="*/ 66 w 66"/>
                  <a:gd name="T1" fmla="*/ 481 h 481"/>
                  <a:gd name="T2" fmla="*/ 66 w 66"/>
                  <a:gd name="T3" fmla="*/ 478 h 481"/>
                  <a:gd name="T4" fmla="*/ 3 w 66"/>
                  <a:gd name="T5" fmla="*/ 0 h 481"/>
                  <a:gd name="T6" fmla="*/ 0 w 66"/>
                  <a:gd name="T7" fmla="*/ 0 h 481"/>
                  <a:gd name="T8" fmla="*/ 66 w 66"/>
                  <a:gd name="T9" fmla="*/ 48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481">
                    <a:moveTo>
                      <a:pt x="66" y="481"/>
                    </a:moveTo>
                    <a:lnTo>
                      <a:pt x="66" y="478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66" y="4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424"/>
              <p:cNvSpPr>
                <a:spLocks/>
              </p:cNvSpPr>
              <p:nvPr userDrawn="1"/>
            </p:nvSpPr>
            <p:spPr bwMode="auto">
              <a:xfrm>
                <a:off x="244" y="1151"/>
                <a:ext cx="364" cy="270"/>
              </a:xfrm>
              <a:custGeom>
                <a:avLst/>
                <a:gdLst>
                  <a:gd name="T0" fmla="*/ 4 w 364"/>
                  <a:gd name="T1" fmla="*/ 270 h 270"/>
                  <a:gd name="T2" fmla="*/ 364 w 364"/>
                  <a:gd name="T3" fmla="*/ 0 h 270"/>
                  <a:gd name="T4" fmla="*/ 361 w 364"/>
                  <a:gd name="T5" fmla="*/ 0 h 270"/>
                  <a:gd name="T6" fmla="*/ 0 w 364"/>
                  <a:gd name="T7" fmla="*/ 267 h 270"/>
                  <a:gd name="T8" fmla="*/ 4 w 364"/>
                  <a:gd name="T9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4" h="270">
                    <a:moveTo>
                      <a:pt x="4" y="270"/>
                    </a:moveTo>
                    <a:lnTo>
                      <a:pt x="364" y="0"/>
                    </a:lnTo>
                    <a:lnTo>
                      <a:pt x="361" y="0"/>
                    </a:lnTo>
                    <a:lnTo>
                      <a:pt x="0" y="267"/>
                    </a:lnTo>
                    <a:lnTo>
                      <a:pt x="4" y="2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425"/>
              <p:cNvSpPr>
                <a:spLocks/>
              </p:cNvSpPr>
              <p:nvPr userDrawn="1"/>
            </p:nvSpPr>
            <p:spPr bwMode="auto">
              <a:xfrm>
                <a:off x="244" y="1418"/>
                <a:ext cx="759" cy="233"/>
              </a:xfrm>
              <a:custGeom>
                <a:avLst/>
                <a:gdLst>
                  <a:gd name="T0" fmla="*/ 759 w 759"/>
                  <a:gd name="T1" fmla="*/ 233 h 233"/>
                  <a:gd name="T2" fmla="*/ 759 w 759"/>
                  <a:gd name="T3" fmla="*/ 227 h 233"/>
                  <a:gd name="T4" fmla="*/ 4 w 759"/>
                  <a:gd name="T5" fmla="*/ 0 h 233"/>
                  <a:gd name="T6" fmla="*/ 0 w 759"/>
                  <a:gd name="T7" fmla="*/ 3 h 233"/>
                  <a:gd name="T8" fmla="*/ 759 w 759"/>
                  <a:gd name="T9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9" h="233">
                    <a:moveTo>
                      <a:pt x="759" y="233"/>
                    </a:moveTo>
                    <a:lnTo>
                      <a:pt x="759" y="227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759" y="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426"/>
              <p:cNvSpPr>
                <a:spLocks/>
              </p:cNvSpPr>
              <p:nvPr userDrawn="1"/>
            </p:nvSpPr>
            <p:spPr bwMode="auto">
              <a:xfrm>
                <a:off x="244" y="1418"/>
                <a:ext cx="505" cy="214"/>
              </a:xfrm>
              <a:custGeom>
                <a:avLst/>
                <a:gdLst>
                  <a:gd name="T0" fmla="*/ 505 w 505"/>
                  <a:gd name="T1" fmla="*/ 214 h 214"/>
                  <a:gd name="T2" fmla="*/ 505 w 505"/>
                  <a:gd name="T3" fmla="*/ 211 h 214"/>
                  <a:gd name="T4" fmla="*/ 4 w 505"/>
                  <a:gd name="T5" fmla="*/ 0 h 214"/>
                  <a:gd name="T6" fmla="*/ 0 w 505"/>
                  <a:gd name="T7" fmla="*/ 3 h 214"/>
                  <a:gd name="T8" fmla="*/ 505 w 505"/>
                  <a:gd name="T9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5" h="214">
                    <a:moveTo>
                      <a:pt x="505" y="214"/>
                    </a:moveTo>
                    <a:lnTo>
                      <a:pt x="505" y="211"/>
                    </a:lnTo>
                    <a:lnTo>
                      <a:pt x="4" y="0"/>
                    </a:lnTo>
                    <a:lnTo>
                      <a:pt x="0" y="3"/>
                    </a:lnTo>
                    <a:lnTo>
                      <a:pt x="505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427"/>
              <p:cNvSpPr>
                <a:spLocks/>
              </p:cNvSpPr>
              <p:nvPr userDrawn="1"/>
            </p:nvSpPr>
            <p:spPr bwMode="auto">
              <a:xfrm>
                <a:off x="244" y="733"/>
                <a:ext cx="82" cy="688"/>
              </a:xfrm>
              <a:custGeom>
                <a:avLst/>
                <a:gdLst>
                  <a:gd name="T0" fmla="*/ 4 w 82"/>
                  <a:gd name="T1" fmla="*/ 688 h 688"/>
                  <a:gd name="T2" fmla="*/ 82 w 82"/>
                  <a:gd name="T3" fmla="*/ 0 h 688"/>
                  <a:gd name="T4" fmla="*/ 79 w 82"/>
                  <a:gd name="T5" fmla="*/ 0 h 688"/>
                  <a:gd name="T6" fmla="*/ 0 w 82"/>
                  <a:gd name="T7" fmla="*/ 688 h 688"/>
                  <a:gd name="T8" fmla="*/ 4 w 82"/>
                  <a:gd name="T9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8">
                    <a:moveTo>
                      <a:pt x="4" y="688"/>
                    </a:moveTo>
                    <a:lnTo>
                      <a:pt x="82" y="0"/>
                    </a:lnTo>
                    <a:lnTo>
                      <a:pt x="79" y="0"/>
                    </a:lnTo>
                    <a:lnTo>
                      <a:pt x="0" y="688"/>
                    </a:lnTo>
                    <a:lnTo>
                      <a:pt x="4" y="6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428"/>
              <p:cNvSpPr>
                <a:spLocks/>
              </p:cNvSpPr>
              <p:nvPr userDrawn="1"/>
            </p:nvSpPr>
            <p:spPr bwMode="auto">
              <a:xfrm>
                <a:off x="244" y="733"/>
                <a:ext cx="82" cy="688"/>
              </a:xfrm>
              <a:custGeom>
                <a:avLst/>
                <a:gdLst>
                  <a:gd name="T0" fmla="*/ 4 w 82"/>
                  <a:gd name="T1" fmla="*/ 688 h 688"/>
                  <a:gd name="T2" fmla="*/ 82 w 82"/>
                  <a:gd name="T3" fmla="*/ 0 h 688"/>
                  <a:gd name="T4" fmla="*/ 79 w 82"/>
                  <a:gd name="T5" fmla="*/ 0 h 688"/>
                  <a:gd name="T6" fmla="*/ 0 w 82"/>
                  <a:gd name="T7" fmla="*/ 688 h 688"/>
                  <a:gd name="T8" fmla="*/ 4 w 82"/>
                  <a:gd name="T9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688">
                    <a:moveTo>
                      <a:pt x="4" y="688"/>
                    </a:moveTo>
                    <a:lnTo>
                      <a:pt x="82" y="0"/>
                    </a:lnTo>
                    <a:lnTo>
                      <a:pt x="79" y="0"/>
                    </a:lnTo>
                    <a:lnTo>
                      <a:pt x="0" y="688"/>
                    </a:lnTo>
                    <a:lnTo>
                      <a:pt x="4" y="6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429"/>
              <p:cNvSpPr>
                <a:spLocks/>
              </p:cNvSpPr>
              <p:nvPr userDrawn="1"/>
            </p:nvSpPr>
            <p:spPr bwMode="auto">
              <a:xfrm>
                <a:off x="3" y="1035"/>
                <a:ext cx="245" cy="386"/>
              </a:xfrm>
              <a:custGeom>
                <a:avLst/>
                <a:gdLst>
                  <a:gd name="T0" fmla="*/ 0 w 245"/>
                  <a:gd name="T1" fmla="*/ 0 h 386"/>
                  <a:gd name="T2" fmla="*/ 245 w 245"/>
                  <a:gd name="T3" fmla="*/ 383 h 386"/>
                  <a:gd name="T4" fmla="*/ 241 w 245"/>
                  <a:gd name="T5" fmla="*/ 386 h 386"/>
                  <a:gd name="T6" fmla="*/ 0 w 245"/>
                  <a:gd name="T7" fmla="*/ 6 h 386"/>
                  <a:gd name="T8" fmla="*/ 0 w 245"/>
                  <a:gd name="T9" fmla="*/ 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386">
                    <a:moveTo>
                      <a:pt x="0" y="0"/>
                    </a:moveTo>
                    <a:lnTo>
                      <a:pt x="245" y="383"/>
                    </a:lnTo>
                    <a:lnTo>
                      <a:pt x="241" y="386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430"/>
              <p:cNvSpPr>
                <a:spLocks/>
              </p:cNvSpPr>
              <p:nvPr userDrawn="1"/>
            </p:nvSpPr>
            <p:spPr bwMode="auto">
              <a:xfrm>
                <a:off x="244" y="755"/>
                <a:ext cx="107" cy="666"/>
              </a:xfrm>
              <a:custGeom>
                <a:avLst/>
                <a:gdLst>
                  <a:gd name="T0" fmla="*/ 4 w 107"/>
                  <a:gd name="T1" fmla="*/ 666 h 666"/>
                  <a:gd name="T2" fmla="*/ 107 w 107"/>
                  <a:gd name="T3" fmla="*/ 3 h 666"/>
                  <a:gd name="T4" fmla="*/ 104 w 107"/>
                  <a:gd name="T5" fmla="*/ 0 h 666"/>
                  <a:gd name="T6" fmla="*/ 0 w 107"/>
                  <a:gd name="T7" fmla="*/ 666 h 666"/>
                  <a:gd name="T8" fmla="*/ 4 w 107"/>
                  <a:gd name="T9" fmla="*/ 666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" h="666">
                    <a:moveTo>
                      <a:pt x="4" y="666"/>
                    </a:moveTo>
                    <a:lnTo>
                      <a:pt x="107" y="3"/>
                    </a:lnTo>
                    <a:lnTo>
                      <a:pt x="104" y="0"/>
                    </a:lnTo>
                    <a:lnTo>
                      <a:pt x="0" y="666"/>
                    </a:lnTo>
                    <a:lnTo>
                      <a:pt x="4" y="6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431"/>
              <p:cNvSpPr>
                <a:spLocks/>
              </p:cNvSpPr>
              <p:nvPr userDrawn="1"/>
            </p:nvSpPr>
            <p:spPr bwMode="auto">
              <a:xfrm>
                <a:off x="1138" y="224"/>
                <a:ext cx="159" cy="521"/>
              </a:xfrm>
              <a:custGeom>
                <a:avLst/>
                <a:gdLst>
                  <a:gd name="T0" fmla="*/ 3 w 159"/>
                  <a:gd name="T1" fmla="*/ 521 h 521"/>
                  <a:gd name="T2" fmla="*/ 159 w 159"/>
                  <a:gd name="T3" fmla="*/ 0 h 521"/>
                  <a:gd name="T4" fmla="*/ 156 w 159"/>
                  <a:gd name="T5" fmla="*/ 0 h 521"/>
                  <a:gd name="T6" fmla="*/ 0 w 159"/>
                  <a:gd name="T7" fmla="*/ 518 h 521"/>
                  <a:gd name="T8" fmla="*/ 3 w 159"/>
                  <a:gd name="T9" fmla="*/ 521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521">
                    <a:moveTo>
                      <a:pt x="3" y="521"/>
                    </a:moveTo>
                    <a:lnTo>
                      <a:pt x="159" y="0"/>
                    </a:lnTo>
                    <a:lnTo>
                      <a:pt x="156" y="0"/>
                    </a:lnTo>
                    <a:lnTo>
                      <a:pt x="0" y="518"/>
                    </a:lnTo>
                    <a:lnTo>
                      <a:pt x="3" y="5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432"/>
              <p:cNvSpPr>
                <a:spLocks/>
              </p:cNvSpPr>
              <p:nvPr userDrawn="1"/>
            </p:nvSpPr>
            <p:spPr bwMode="auto">
              <a:xfrm>
                <a:off x="1294" y="221"/>
                <a:ext cx="358" cy="811"/>
              </a:xfrm>
              <a:custGeom>
                <a:avLst/>
                <a:gdLst>
                  <a:gd name="T0" fmla="*/ 354 w 358"/>
                  <a:gd name="T1" fmla="*/ 811 h 811"/>
                  <a:gd name="T2" fmla="*/ 358 w 358"/>
                  <a:gd name="T3" fmla="*/ 807 h 811"/>
                  <a:gd name="T4" fmla="*/ 3 w 358"/>
                  <a:gd name="T5" fmla="*/ 0 h 811"/>
                  <a:gd name="T6" fmla="*/ 0 w 358"/>
                  <a:gd name="T7" fmla="*/ 3 h 811"/>
                  <a:gd name="T8" fmla="*/ 354 w 358"/>
                  <a:gd name="T9" fmla="*/ 811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8" h="811">
                    <a:moveTo>
                      <a:pt x="354" y="811"/>
                    </a:moveTo>
                    <a:lnTo>
                      <a:pt x="358" y="807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354" y="8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433"/>
              <p:cNvSpPr>
                <a:spLocks/>
              </p:cNvSpPr>
              <p:nvPr userDrawn="1"/>
            </p:nvSpPr>
            <p:spPr bwMode="auto">
              <a:xfrm>
                <a:off x="1294" y="221"/>
                <a:ext cx="577" cy="273"/>
              </a:xfrm>
              <a:custGeom>
                <a:avLst/>
                <a:gdLst>
                  <a:gd name="T0" fmla="*/ 577 w 577"/>
                  <a:gd name="T1" fmla="*/ 273 h 273"/>
                  <a:gd name="T2" fmla="*/ 577 w 577"/>
                  <a:gd name="T3" fmla="*/ 270 h 273"/>
                  <a:gd name="T4" fmla="*/ 3 w 577"/>
                  <a:gd name="T5" fmla="*/ 0 h 273"/>
                  <a:gd name="T6" fmla="*/ 0 w 577"/>
                  <a:gd name="T7" fmla="*/ 3 h 273"/>
                  <a:gd name="T8" fmla="*/ 577 w 577"/>
                  <a:gd name="T9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7" h="273">
                    <a:moveTo>
                      <a:pt x="577" y="273"/>
                    </a:moveTo>
                    <a:lnTo>
                      <a:pt x="577" y="27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577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434"/>
              <p:cNvSpPr>
                <a:spLocks/>
              </p:cNvSpPr>
              <p:nvPr userDrawn="1"/>
            </p:nvSpPr>
            <p:spPr bwMode="auto">
              <a:xfrm>
                <a:off x="1294" y="183"/>
                <a:ext cx="571" cy="41"/>
              </a:xfrm>
              <a:custGeom>
                <a:avLst/>
                <a:gdLst>
                  <a:gd name="T0" fmla="*/ 0 w 571"/>
                  <a:gd name="T1" fmla="*/ 41 h 41"/>
                  <a:gd name="T2" fmla="*/ 571 w 571"/>
                  <a:gd name="T3" fmla="*/ 3 h 41"/>
                  <a:gd name="T4" fmla="*/ 571 w 571"/>
                  <a:gd name="T5" fmla="*/ 0 h 41"/>
                  <a:gd name="T6" fmla="*/ 0 w 571"/>
                  <a:gd name="T7" fmla="*/ 38 h 41"/>
                  <a:gd name="T8" fmla="*/ 0 w 57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1" h="41">
                    <a:moveTo>
                      <a:pt x="0" y="41"/>
                    </a:moveTo>
                    <a:lnTo>
                      <a:pt x="571" y="3"/>
                    </a:lnTo>
                    <a:lnTo>
                      <a:pt x="571" y="0"/>
                    </a:lnTo>
                    <a:lnTo>
                      <a:pt x="0" y="3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435"/>
              <p:cNvSpPr>
                <a:spLocks/>
              </p:cNvSpPr>
              <p:nvPr userDrawn="1"/>
            </p:nvSpPr>
            <p:spPr bwMode="auto">
              <a:xfrm>
                <a:off x="668" y="221"/>
                <a:ext cx="629" cy="248"/>
              </a:xfrm>
              <a:custGeom>
                <a:avLst/>
                <a:gdLst>
                  <a:gd name="T0" fmla="*/ 0 w 629"/>
                  <a:gd name="T1" fmla="*/ 248 h 248"/>
                  <a:gd name="T2" fmla="*/ 629 w 629"/>
                  <a:gd name="T3" fmla="*/ 3 h 248"/>
                  <a:gd name="T4" fmla="*/ 626 w 629"/>
                  <a:gd name="T5" fmla="*/ 0 h 248"/>
                  <a:gd name="T6" fmla="*/ 0 w 629"/>
                  <a:gd name="T7" fmla="*/ 245 h 248"/>
                  <a:gd name="T8" fmla="*/ 0 w 629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9" h="248">
                    <a:moveTo>
                      <a:pt x="0" y="248"/>
                    </a:moveTo>
                    <a:lnTo>
                      <a:pt x="629" y="3"/>
                    </a:lnTo>
                    <a:lnTo>
                      <a:pt x="626" y="0"/>
                    </a:lnTo>
                    <a:lnTo>
                      <a:pt x="0" y="245"/>
                    </a:lnTo>
                    <a:lnTo>
                      <a:pt x="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436"/>
              <p:cNvSpPr>
                <a:spLocks/>
              </p:cNvSpPr>
              <p:nvPr userDrawn="1"/>
            </p:nvSpPr>
            <p:spPr bwMode="auto">
              <a:xfrm>
                <a:off x="3" y="1123"/>
                <a:ext cx="245" cy="298"/>
              </a:xfrm>
              <a:custGeom>
                <a:avLst/>
                <a:gdLst>
                  <a:gd name="T0" fmla="*/ 0 w 245"/>
                  <a:gd name="T1" fmla="*/ 0 h 298"/>
                  <a:gd name="T2" fmla="*/ 245 w 245"/>
                  <a:gd name="T3" fmla="*/ 295 h 298"/>
                  <a:gd name="T4" fmla="*/ 241 w 245"/>
                  <a:gd name="T5" fmla="*/ 298 h 298"/>
                  <a:gd name="T6" fmla="*/ 0 w 245"/>
                  <a:gd name="T7" fmla="*/ 6 h 298"/>
                  <a:gd name="T8" fmla="*/ 0 w 245"/>
                  <a:gd name="T9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5" h="298">
                    <a:moveTo>
                      <a:pt x="0" y="0"/>
                    </a:moveTo>
                    <a:lnTo>
                      <a:pt x="245" y="295"/>
                    </a:lnTo>
                    <a:lnTo>
                      <a:pt x="241" y="298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437"/>
              <p:cNvSpPr>
                <a:spLocks/>
              </p:cNvSpPr>
              <p:nvPr userDrawn="1"/>
            </p:nvSpPr>
            <p:spPr bwMode="auto">
              <a:xfrm>
                <a:off x="3" y="714"/>
                <a:ext cx="323" cy="22"/>
              </a:xfrm>
              <a:custGeom>
                <a:avLst/>
                <a:gdLst>
                  <a:gd name="T0" fmla="*/ 0 w 323"/>
                  <a:gd name="T1" fmla="*/ 0 h 22"/>
                  <a:gd name="T2" fmla="*/ 323 w 323"/>
                  <a:gd name="T3" fmla="*/ 19 h 22"/>
                  <a:gd name="T4" fmla="*/ 323 w 323"/>
                  <a:gd name="T5" fmla="*/ 22 h 22"/>
                  <a:gd name="T6" fmla="*/ 0 w 323"/>
                  <a:gd name="T7" fmla="*/ 6 h 22"/>
                  <a:gd name="T8" fmla="*/ 0 w 323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22">
                    <a:moveTo>
                      <a:pt x="0" y="0"/>
                    </a:moveTo>
                    <a:lnTo>
                      <a:pt x="323" y="19"/>
                    </a:lnTo>
                    <a:lnTo>
                      <a:pt x="323" y="22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438"/>
              <p:cNvSpPr>
                <a:spLocks/>
              </p:cNvSpPr>
              <p:nvPr userDrawn="1"/>
            </p:nvSpPr>
            <p:spPr bwMode="auto">
              <a:xfrm>
                <a:off x="3" y="714"/>
                <a:ext cx="323" cy="22"/>
              </a:xfrm>
              <a:custGeom>
                <a:avLst/>
                <a:gdLst>
                  <a:gd name="T0" fmla="*/ 0 w 323"/>
                  <a:gd name="T1" fmla="*/ 0 h 22"/>
                  <a:gd name="T2" fmla="*/ 323 w 323"/>
                  <a:gd name="T3" fmla="*/ 19 h 22"/>
                  <a:gd name="T4" fmla="*/ 323 w 323"/>
                  <a:gd name="T5" fmla="*/ 22 h 22"/>
                  <a:gd name="T6" fmla="*/ 0 w 323"/>
                  <a:gd name="T7" fmla="*/ 6 h 22"/>
                  <a:gd name="T8" fmla="*/ 0 w 323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" h="22">
                    <a:moveTo>
                      <a:pt x="0" y="0"/>
                    </a:moveTo>
                    <a:lnTo>
                      <a:pt x="323" y="19"/>
                    </a:lnTo>
                    <a:lnTo>
                      <a:pt x="323" y="22"/>
                    </a:lnTo>
                    <a:lnTo>
                      <a:pt x="0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439"/>
              <p:cNvSpPr>
                <a:spLocks/>
              </p:cNvSpPr>
              <p:nvPr userDrawn="1"/>
            </p:nvSpPr>
            <p:spPr bwMode="auto">
              <a:xfrm>
                <a:off x="3" y="727"/>
                <a:ext cx="348" cy="31"/>
              </a:xfrm>
              <a:custGeom>
                <a:avLst/>
                <a:gdLst>
                  <a:gd name="T0" fmla="*/ 0 w 348"/>
                  <a:gd name="T1" fmla="*/ 0 h 31"/>
                  <a:gd name="T2" fmla="*/ 348 w 348"/>
                  <a:gd name="T3" fmla="*/ 28 h 31"/>
                  <a:gd name="T4" fmla="*/ 348 w 348"/>
                  <a:gd name="T5" fmla="*/ 31 h 31"/>
                  <a:gd name="T6" fmla="*/ 0 w 348"/>
                  <a:gd name="T7" fmla="*/ 3 h 31"/>
                  <a:gd name="T8" fmla="*/ 0 w 348"/>
                  <a:gd name="T9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8" h="31">
                    <a:moveTo>
                      <a:pt x="0" y="0"/>
                    </a:moveTo>
                    <a:lnTo>
                      <a:pt x="348" y="28"/>
                    </a:lnTo>
                    <a:lnTo>
                      <a:pt x="348" y="31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440"/>
              <p:cNvSpPr>
                <a:spLocks/>
              </p:cNvSpPr>
              <p:nvPr userDrawn="1"/>
            </p:nvSpPr>
            <p:spPr bwMode="auto">
              <a:xfrm>
                <a:off x="4576" y="1041"/>
                <a:ext cx="169" cy="864"/>
              </a:xfrm>
              <a:custGeom>
                <a:avLst/>
                <a:gdLst>
                  <a:gd name="T0" fmla="*/ 6 w 169"/>
                  <a:gd name="T1" fmla="*/ 864 h 864"/>
                  <a:gd name="T2" fmla="*/ 169 w 169"/>
                  <a:gd name="T3" fmla="*/ 3 h 864"/>
                  <a:gd name="T4" fmla="*/ 166 w 169"/>
                  <a:gd name="T5" fmla="*/ 0 h 864"/>
                  <a:gd name="T6" fmla="*/ 0 w 169"/>
                  <a:gd name="T7" fmla="*/ 864 h 864"/>
                  <a:gd name="T8" fmla="*/ 6 w 169"/>
                  <a:gd name="T9" fmla="*/ 864 h 8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864">
                    <a:moveTo>
                      <a:pt x="6" y="864"/>
                    </a:moveTo>
                    <a:lnTo>
                      <a:pt x="169" y="3"/>
                    </a:lnTo>
                    <a:lnTo>
                      <a:pt x="166" y="0"/>
                    </a:lnTo>
                    <a:lnTo>
                      <a:pt x="0" y="864"/>
                    </a:lnTo>
                    <a:lnTo>
                      <a:pt x="6" y="8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441"/>
              <p:cNvSpPr>
                <a:spLocks/>
              </p:cNvSpPr>
              <p:nvPr userDrawn="1"/>
            </p:nvSpPr>
            <p:spPr bwMode="auto">
              <a:xfrm>
                <a:off x="4579" y="1902"/>
                <a:ext cx="413" cy="32"/>
              </a:xfrm>
              <a:custGeom>
                <a:avLst/>
                <a:gdLst>
                  <a:gd name="T0" fmla="*/ 410 w 413"/>
                  <a:gd name="T1" fmla="*/ 32 h 32"/>
                  <a:gd name="T2" fmla="*/ 413 w 413"/>
                  <a:gd name="T3" fmla="*/ 29 h 32"/>
                  <a:gd name="T4" fmla="*/ 0 w 413"/>
                  <a:gd name="T5" fmla="*/ 0 h 32"/>
                  <a:gd name="T6" fmla="*/ 0 w 413"/>
                  <a:gd name="T7" fmla="*/ 3 h 32"/>
                  <a:gd name="T8" fmla="*/ 410 w 413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32">
                    <a:moveTo>
                      <a:pt x="410" y="32"/>
                    </a:moveTo>
                    <a:lnTo>
                      <a:pt x="413" y="29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410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442"/>
              <p:cNvSpPr>
                <a:spLocks/>
              </p:cNvSpPr>
              <p:nvPr userDrawn="1"/>
            </p:nvSpPr>
            <p:spPr bwMode="auto">
              <a:xfrm>
                <a:off x="4576" y="1349"/>
                <a:ext cx="539" cy="556"/>
              </a:xfrm>
              <a:custGeom>
                <a:avLst/>
                <a:gdLst>
                  <a:gd name="T0" fmla="*/ 3 w 539"/>
                  <a:gd name="T1" fmla="*/ 556 h 556"/>
                  <a:gd name="T2" fmla="*/ 539 w 539"/>
                  <a:gd name="T3" fmla="*/ 3 h 556"/>
                  <a:gd name="T4" fmla="*/ 539 w 539"/>
                  <a:gd name="T5" fmla="*/ 0 h 556"/>
                  <a:gd name="T6" fmla="*/ 0 w 539"/>
                  <a:gd name="T7" fmla="*/ 553 h 556"/>
                  <a:gd name="T8" fmla="*/ 3 w 539"/>
                  <a:gd name="T9" fmla="*/ 556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9" h="556">
                    <a:moveTo>
                      <a:pt x="3" y="556"/>
                    </a:moveTo>
                    <a:lnTo>
                      <a:pt x="539" y="3"/>
                    </a:lnTo>
                    <a:lnTo>
                      <a:pt x="539" y="0"/>
                    </a:lnTo>
                    <a:lnTo>
                      <a:pt x="0" y="553"/>
                    </a:lnTo>
                    <a:lnTo>
                      <a:pt x="3" y="55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443"/>
              <p:cNvSpPr>
                <a:spLocks/>
              </p:cNvSpPr>
              <p:nvPr userDrawn="1"/>
            </p:nvSpPr>
            <p:spPr bwMode="auto">
              <a:xfrm>
                <a:off x="3842" y="1902"/>
                <a:ext cx="737" cy="120"/>
              </a:xfrm>
              <a:custGeom>
                <a:avLst/>
                <a:gdLst>
                  <a:gd name="T0" fmla="*/ 0 w 737"/>
                  <a:gd name="T1" fmla="*/ 120 h 120"/>
                  <a:gd name="T2" fmla="*/ 737 w 737"/>
                  <a:gd name="T3" fmla="*/ 3 h 120"/>
                  <a:gd name="T4" fmla="*/ 737 w 737"/>
                  <a:gd name="T5" fmla="*/ 0 h 120"/>
                  <a:gd name="T6" fmla="*/ 0 w 737"/>
                  <a:gd name="T7" fmla="*/ 117 h 120"/>
                  <a:gd name="T8" fmla="*/ 0 w 737"/>
                  <a:gd name="T9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7" h="120">
                    <a:moveTo>
                      <a:pt x="0" y="120"/>
                    </a:moveTo>
                    <a:lnTo>
                      <a:pt x="737" y="3"/>
                    </a:lnTo>
                    <a:lnTo>
                      <a:pt x="737" y="0"/>
                    </a:lnTo>
                    <a:lnTo>
                      <a:pt x="0" y="117"/>
                    </a:lnTo>
                    <a:lnTo>
                      <a:pt x="0" y="1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444"/>
              <p:cNvSpPr>
                <a:spLocks/>
              </p:cNvSpPr>
              <p:nvPr userDrawn="1"/>
            </p:nvSpPr>
            <p:spPr bwMode="auto">
              <a:xfrm>
                <a:off x="4579" y="1453"/>
                <a:ext cx="677" cy="452"/>
              </a:xfrm>
              <a:custGeom>
                <a:avLst/>
                <a:gdLst>
                  <a:gd name="T0" fmla="*/ 0 w 677"/>
                  <a:gd name="T1" fmla="*/ 452 h 452"/>
                  <a:gd name="T2" fmla="*/ 677 w 677"/>
                  <a:gd name="T3" fmla="*/ 3 h 452"/>
                  <a:gd name="T4" fmla="*/ 674 w 677"/>
                  <a:gd name="T5" fmla="*/ 0 h 452"/>
                  <a:gd name="T6" fmla="*/ 0 w 677"/>
                  <a:gd name="T7" fmla="*/ 449 h 452"/>
                  <a:gd name="T8" fmla="*/ 0 w 677"/>
                  <a:gd name="T9" fmla="*/ 452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7" h="452">
                    <a:moveTo>
                      <a:pt x="0" y="452"/>
                    </a:moveTo>
                    <a:lnTo>
                      <a:pt x="677" y="3"/>
                    </a:lnTo>
                    <a:lnTo>
                      <a:pt x="674" y="0"/>
                    </a:lnTo>
                    <a:lnTo>
                      <a:pt x="0" y="449"/>
                    </a:lnTo>
                    <a:lnTo>
                      <a:pt x="0" y="4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445"/>
              <p:cNvSpPr>
                <a:spLocks/>
              </p:cNvSpPr>
              <p:nvPr userDrawn="1"/>
            </p:nvSpPr>
            <p:spPr bwMode="auto">
              <a:xfrm>
                <a:off x="4287" y="1575"/>
                <a:ext cx="292" cy="330"/>
              </a:xfrm>
              <a:custGeom>
                <a:avLst/>
                <a:gdLst>
                  <a:gd name="T0" fmla="*/ 292 w 292"/>
                  <a:gd name="T1" fmla="*/ 330 h 330"/>
                  <a:gd name="T2" fmla="*/ 292 w 292"/>
                  <a:gd name="T3" fmla="*/ 327 h 330"/>
                  <a:gd name="T4" fmla="*/ 3 w 292"/>
                  <a:gd name="T5" fmla="*/ 0 h 330"/>
                  <a:gd name="T6" fmla="*/ 0 w 292"/>
                  <a:gd name="T7" fmla="*/ 4 h 330"/>
                  <a:gd name="T8" fmla="*/ 292 w 292"/>
                  <a:gd name="T9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330">
                    <a:moveTo>
                      <a:pt x="292" y="330"/>
                    </a:moveTo>
                    <a:lnTo>
                      <a:pt x="292" y="327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92" y="3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446"/>
              <p:cNvSpPr>
                <a:spLocks/>
              </p:cNvSpPr>
              <p:nvPr userDrawn="1"/>
            </p:nvSpPr>
            <p:spPr bwMode="auto">
              <a:xfrm>
                <a:off x="4287" y="1575"/>
                <a:ext cx="292" cy="330"/>
              </a:xfrm>
              <a:custGeom>
                <a:avLst/>
                <a:gdLst>
                  <a:gd name="T0" fmla="*/ 292 w 292"/>
                  <a:gd name="T1" fmla="*/ 330 h 330"/>
                  <a:gd name="T2" fmla="*/ 292 w 292"/>
                  <a:gd name="T3" fmla="*/ 327 h 330"/>
                  <a:gd name="T4" fmla="*/ 3 w 292"/>
                  <a:gd name="T5" fmla="*/ 0 h 330"/>
                  <a:gd name="T6" fmla="*/ 0 w 292"/>
                  <a:gd name="T7" fmla="*/ 4 h 330"/>
                  <a:gd name="T8" fmla="*/ 292 w 292"/>
                  <a:gd name="T9" fmla="*/ 33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2" h="330">
                    <a:moveTo>
                      <a:pt x="292" y="330"/>
                    </a:moveTo>
                    <a:lnTo>
                      <a:pt x="292" y="327"/>
                    </a:lnTo>
                    <a:lnTo>
                      <a:pt x="3" y="0"/>
                    </a:lnTo>
                    <a:lnTo>
                      <a:pt x="0" y="4"/>
                    </a:lnTo>
                    <a:lnTo>
                      <a:pt x="292" y="3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447"/>
              <p:cNvSpPr>
                <a:spLocks/>
              </p:cNvSpPr>
              <p:nvPr userDrawn="1"/>
            </p:nvSpPr>
            <p:spPr bwMode="auto">
              <a:xfrm>
                <a:off x="3980" y="1902"/>
                <a:ext cx="599" cy="41"/>
              </a:xfrm>
              <a:custGeom>
                <a:avLst/>
                <a:gdLst>
                  <a:gd name="T0" fmla="*/ 0 w 599"/>
                  <a:gd name="T1" fmla="*/ 41 h 41"/>
                  <a:gd name="T2" fmla="*/ 599 w 599"/>
                  <a:gd name="T3" fmla="*/ 3 h 41"/>
                  <a:gd name="T4" fmla="*/ 599 w 599"/>
                  <a:gd name="T5" fmla="*/ 0 h 41"/>
                  <a:gd name="T6" fmla="*/ 0 w 599"/>
                  <a:gd name="T7" fmla="*/ 38 h 41"/>
                  <a:gd name="T8" fmla="*/ 0 w 599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9" h="41">
                    <a:moveTo>
                      <a:pt x="0" y="41"/>
                    </a:moveTo>
                    <a:lnTo>
                      <a:pt x="599" y="3"/>
                    </a:lnTo>
                    <a:lnTo>
                      <a:pt x="599" y="0"/>
                    </a:lnTo>
                    <a:lnTo>
                      <a:pt x="0" y="38"/>
                    </a:lnTo>
                    <a:lnTo>
                      <a:pt x="0" y="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448"/>
              <p:cNvSpPr>
                <a:spLocks/>
              </p:cNvSpPr>
              <p:nvPr userDrawn="1"/>
            </p:nvSpPr>
            <p:spPr bwMode="auto">
              <a:xfrm>
                <a:off x="4021" y="1308"/>
                <a:ext cx="558" cy="597"/>
              </a:xfrm>
              <a:custGeom>
                <a:avLst/>
                <a:gdLst>
                  <a:gd name="T0" fmla="*/ 555 w 558"/>
                  <a:gd name="T1" fmla="*/ 597 h 597"/>
                  <a:gd name="T2" fmla="*/ 558 w 558"/>
                  <a:gd name="T3" fmla="*/ 594 h 597"/>
                  <a:gd name="T4" fmla="*/ 3 w 558"/>
                  <a:gd name="T5" fmla="*/ 0 h 597"/>
                  <a:gd name="T6" fmla="*/ 0 w 558"/>
                  <a:gd name="T7" fmla="*/ 3 h 597"/>
                  <a:gd name="T8" fmla="*/ 555 w 558"/>
                  <a:gd name="T9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8" h="597">
                    <a:moveTo>
                      <a:pt x="555" y="597"/>
                    </a:moveTo>
                    <a:lnTo>
                      <a:pt x="558" y="594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555" y="5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449"/>
              <p:cNvSpPr>
                <a:spLocks/>
              </p:cNvSpPr>
              <p:nvPr userDrawn="1"/>
            </p:nvSpPr>
            <p:spPr bwMode="auto">
              <a:xfrm>
                <a:off x="4021" y="1308"/>
                <a:ext cx="558" cy="597"/>
              </a:xfrm>
              <a:custGeom>
                <a:avLst/>
                <a:gdLst>
                  <a:gd name="T0" fmla="*/ 555 w 558"/>
                  <a:gd name="T1" fmla="*/ 597 h 597"/>
                  <a:gd name="T2" fmla="*/ 558 w 558"/>
                  <a:gd name="T3" fmla="*/ 594 h 597"/>
                  <a:gd name="T4" fmla="*/ 3 w 558"/>
                  <a:gd name="T5" fmla="*/ 0 h 597"/>
                  <a:gd name="T6" fmla="*/ 0 w 558"/>
                  <a:gd name="T7" fmla="*/ 3 h 597"/>
                  <a:gd name="T8" fmla="*/ 555 w 558"/>
                  <a:gd name="T9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8" h="597">
                    <a:moveTo>
                      <a:pt x="555" y="597"/>
                    </a:moveTo>
                    <a:lnTo>
                      <a:pt x="558" y="594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555" y="5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Oval 450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Oval 451"/>
              <p:cNvSpPr>
                <a:spLocks noChangeArrowheads="1"/>
              </p:cNvSpPr>
              <p:nvPr userDrawn="1"/>
            </p:nvSpPr>
            <p:spPr bwMode="auto">
              <a:xfrm>
                <a:off x="4049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Oval 452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Oval 453"/>
              <p:cNvSpPr>
                <a:spLocks noChangeArrowheads="1"/>
              </p:cNvSpPr>
              <p:nvPr userDrawn="1"/>
            </p:nvSpPr>
            <p:spPr bwMode="auto">
              <a:xfrm>
                <a:off x="4049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Oval 454"/>
              <p:cNvSpPr>
                <a:spLocks noChangeArrowheads="1"/>
              </p:cNvSpPr>
              <p:nvPr userDrawn="1"/>
            </p:nvSpPr>
            <p:spPr bwMode="auto">
              <a:xfrm>
                <a:off x="4049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Oval 455"/>
              <p:cNvSpPr>
                <a:spLocks noChangeArrowheads="1"/>
              </p:cNvSpPr>
              <p:nvPr userDrawn="1"/>
            </p:nvSpPr>
            <p:spPr bwMode="auto">
              <a:xfrm>
                <a:off x="3964" y="1927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Oval 456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Oval 457"/>
              <p:cNvSpPr>
                <a:spLocks noChangeArrowheads="1"/>
              </p:cNvSpPr>
              <p:nvPr userDrawn="1"/>
            </p:nvSpPr>
            <p:spPr bwMode="auto">
              <a:xfrm>
                <a:off x="3964" y="1927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Oval 458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Oval 459"/>
              <p:cNvSpPr>
                <a:spLocks noChangeArrowheads="1"/>
              </p:cNvSpPr>
              <p:nvPr userDrawn="1"/>
            </p:nvSpPr>
            <p:spPr bwMode="auto">
              <a:xfrm>
                <a:off x="3964" y="1927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Oval 460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Oval 461"/>
              <p:cNvSpPr>
                <a:spLocks noChangeArrowheads="1"/>
              </p:cNvSpPr>
              <p:nvPr userDrawn="1"/>
            </p:nvSpPr>
            <p:spPr bwMode="auto">
              <a:xfrm>
                <a:off x="3128" y="1362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Oval 462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Oval 463"/>
              <p:cNvSpPr>
                <a:spLocks noChangeArrowheads="1"/>
              </p:cNvSpPr>
              <p:nvPr userDrawn="1"/>
            </p:nvSpPr>
            <p:spPr bwMode="auto">
              <a:xfrm>
                <a:off x="3128" y="1362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Oval 464"/>
              <p:cNvSpPr>
                <a:spLocks noChangeArrowheads="1"/>
              </p:cNvSpPr>
              <p:nvPr userDrawn="1"/>
            </p:nvSpPr>
            <p:spPr bwMode="auto">
              <a:xfrm>
                <a:off x="3128" y="1362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Oval 465"/>
              <p:cNvSpPr>
                <a:spLocks noChangeArrowheads="1"/>
              </p:cNvSpPr>
              <p:nvPr userDrawn="1"/>
            </p:nvSpPr>
            <p:spPr bwMode="auto">
              <a:xfrm>
                <a:off x="2902" y="1104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Oval 466"/>
              <p:cNvSpPr>
                <a:spLocks noChangeArrowheads="1"/>
              </p:cNvSpPr>
              <p:nvPr userDrawn="1"/>
            </p:nvSpPr>
            <p:spPr bwMode="auto">
              <a:xfrm>
                <a:off x="2902" y="1104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Oval 467"/>
              <p:cNvSpPr>
                <a:spLocks noChangeArrowheads="1"/>
              </p:cNvSpPr>
              <p:nvPr userDrawn="1"/>
            </p:nvSpPr>
            <p:spPr bwMode="auto">
              <a:xfrm>
                <a:off x="3231" y="774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Oval 468"/>
              <p:cNvSpPr>
                <a:spLocks noChangeArrowheads="1"/>
              </p:cNvSpPr>
              <p:nvPr userDrawn="1"/>
            </p:nvSpPr>
            <p:spPr bwMode="auto">
              <a:xfrm>
                <a:off x="3128" y="1362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Oval 469"/>
              <p:cNvSpPr>
                <a:spLocks noChangeArrowheads="1"/>
              </p:cNvSpPr>
              <p:nvPr userDrawn="1"/>
            </p:nvSpPr>
            <p:spPr bwMode="auto">
              <a:xfrm>
                <a:off x="3231" y="774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Oval 470"/>
              <p:cNvSpPr>
                <a:spLocks noChangeArrowheads="1"/>
              </p:cNvSpPr>
              <p:nvPr userDrawn="1"/>
            </p:nvSpPr>
            <p:spPr bwMode="auto">
              <a:xfrm>
                <a:off x="4049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Oval 471"/>
              <p:cNvSpPr>
                <a:spLocks noChangeArrowheads="1"/>
              </p:cNvSpPr>
              <p:nvPr userDrawn="1"/>
            </p:nvSpPr>
            <p:spPr bwMode="auto">
              <a:xfrm>
                <a:off x="3231" y="774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Oval 472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Oval 473"/>
              <p:cNvSpPr>
                <a:spLocks noChangeArrowheads="1"/>
              </p:cNvSpPr>
              <p:nvPr userDrawn="1"/>
            </p:nvSpPr>
            <p:spPr bwMode="auto">
              <a:xfrm>
                <a:off x="3231" y="774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Oval 474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Oval 475"/>
              <p:cNvSpPr>
                <a:spLocks noChangeArrowheads="1"/>
              </p:cNvSpPr>
              <p:nvPr userDrawn="1"/>
            </p:nvSpPr>
            <p:spPr bwMode="auto">
              <a:xfrm>
                <a:off x="3231" y="774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Oval 476"/>
              <p:cNvSpPr>
                <a:spLocks noChangeArrowheads="1"/>
              </p:cNvSpPr>
              <p:nvPr userDrawn="1"/>
            </p:nvSpPr>
            <p:spPr bwMode="auto">
              <a:xfrm>
                <a:off x="4049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Oval 477"/>
              <p:cNvSpPr>
                <a:spLocks noChangeArrowheads="1"/>
              </p:cNvSpPr>
              <p:nvPr userDrawn="1"/>
            </p:nvSpPr>
            <p:spPr bwMode="auto">
              <a:xfrm>
                <a:off x="4215" y="89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Oval 478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Oval 479"/>
              <p:cNvSpPr>
                <a:spLocks noChangeArrowheads="1"/>
              </p:cNvSpPr>
              <p:nvPr userDrawn="1"/>
            </p:nvSpPr>
            <p:spPr bwMode="auto">
              <a:xfrm>
                <a:off x="4215" y="89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Oval 480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Oval 481"/>
              <p:cNvSpPr>
                <a:spLocks noChangeArrowheads="1"/>
              </p:cNvSpPr>
              <p:nvPr userDrawn="1"/>
            </p:nvSpPr>
            <p:spPr bwMode="auto">
              <a:xfrm>
                <a:off x="4215" y="89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Oval 482"/>
              <p:cNvSpPr>
                <a:spLocks noChangeArrowheads="1"/>
              </p:cNvSpPr>
              <p:nvPr userDrawn="1"/>
            </p:nvSpPr>
            <p:spPr bwMode="auto">
              <a:xfrm>
                <a:off x="4215" y="89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Oval 483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Oval 484"/>
              <p:cNvSpPr>
                <a:spLocks noChangeArrowheads="1"/>
              </p:cNvSpPr>
              <p:nvPr userDrawn="1"/>
            </p:nvSpPr>
            <p:spPr bwMode="auto">
              <a:xfrm>
                <a:off x="3964" y="1927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Oval 485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Oval 486"/>
              <p:cNvSpPr>
                <a:spLocks noChangeArrowheads="1"/>
              </p:cNvSpPr>
              <p:nvPr userDrawn="1"/>
            </p:nvSpPr>
            <p:spPr bwMode="auto">
              <a:xfrm>
                <a:off x="4049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Oval 487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Oval 488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Oval 489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Oval 490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Oval 491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Oval 492"/>
              <p:cNvSpPr>
                <a:spLocks noChangeArrowheads="1"/>
              </p:cNvSpPr>
              <p:nvPr userDrawn="1"/>
            </p:nvSpPr>
            <p:spPr bwMode="auto">
              <a:xfrm>
                <a:off x="4215" y="89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Oval 493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Oval 494"/>
              <p:cNvSpPr>
                <a:spLocks noChangeArrowheads="1"/>
              </p:cNvSpPr>
              <p:nvPr userDrawn="1"/>
            </p:nvSpPr>
            <p:spPr bwMode="auto">
              <a:xfrm>
                <a:off x="3964" y="1927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Oval 495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Oval 496"/>
              <p:cNvSpPr>
                <a:spLocks noChangeArrowheads="1"/>
              </p:cNvSpPr>
              <p:nvPr userDrawn="1"/>
            </p:nvSpPr>
            <p:spPr bwMode="auto">
              <a:xfrm>
                <a:off x="4049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Oval 497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Oval 498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Oval 499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Oval 500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Oval 501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Oval 502"/>
              <p:cNvSpPr>
                <a:spLocks noChangeArrowheads="1"/>
              </p:cNvSpPr>
              <p:nvPr userDrawn="1"/>
            </p:nvSpPr>
            <p:spPr bwMode="auto">
              <a:xfrm>
                <a:off x="5240" y="1440"/>
                <a:ext cx="28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Oval 503"/>
              <p:cNvSpPr>
                <a:spLocks noChangeArrowheads="1"/>
              </p:cNvSpPr>
              <p:nvPr userDrawn="1"/>
            </p:nvSpPr>
            <p:spPr bwMode="auto">
              <a:xfrm>
                <a:off x="3231" y="774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Oval 504"/>
              <p:cNvSpPr>
                <a:spLocks noChangeArrowheads="1"/>
              </p:cNvSpPr>
              <p:nvPr userDrawn="1"/>
            </p:nvSpPr>
            <p:spPr bwMode="auto">
              <a:xfrm>
                <a:off x="3128" y="1651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Oval 505"/>
              <p:cNvSpPr>
                <a:spLocks noChangeArrowheads="1"/>
              </p:cNvSpPr>
              <p:nvPr userDrawn="1"/>
            </p:nvSpPr>
            <p:spPr bwMode="auto">
              <a:xfrm>
                <a:off x="2902" y="1104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Oval 506"/>
              <p:cNvSpPr>
                <a:spLocks noChangeArrowheads="1"/>
              </p:cNvSpPr>
              <p:nvPr userDrawn="1"/>
            </p:nvSpPr>
            <p:spPr bwMode="auto">
              <a:xfrm>
                <a:off x="3128" y="1651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Oval 507"/>
              <p:cNvSpPr>
                <a:spLocks noChangeArrowheads="1"/>
              </p:cNvSpPr>
              <p:nvPr userDrawn="1"/>
            </p:nvSpPr>
            <p:spPr bwMode="auto">
              <a:xfrm>
                <a:off x="3128" y="1362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Oval 508"/>
              <p:cNvSpPr>
                <a:spLocks noChangeArrowheads="1"/>
              </p:cNvSpPr>
              <p:nvPr userDrawn="1"/>
            </p:nvSpPr>
            <p:spPr bwMode="auto">
              <a:xfrm>
                <a:off x="3128" y="1651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Oval 509"/>
              <p:cNvSpPr>
                <a:spLocks noChangeArrowheads="1"/>
              </p:cNvSpPr>
              <p:nvPr userDrawn="1"/>
            </p:nvSpPr>
            <p:spPr bwMode="auto">
              <a:xfrm>
                <a:off x="3964" y="1927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Oval 510"/>
              <p:cNvSpPr>
                <a:spLocks noChangeArrowheads="1"/>
              </p:cNvSpPr>
              <p:nvPr userDrawn="1"/>
            </p:nvSpPr>
            <p:spPr bwMode="auto">
              <a:xfrm>
                <a:off x="3128" y="1651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Oval 511"/>
              <p:cNvSpPr>
                <a:spLocks noChangeArrowheads="1"/>
              </p:cNvSpPr>
              <p:nvPr userDrawn="1"/>
            </p:nvSpPr>
            <p:spPr bwMode="auto">
              <a:xfrm>
                <a:off x="4215" y="89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Oval 512"/>
              <p:cNvSpPr>
                <a:spLocks noChangeArrowheads="1"/>
              </p:cNvSpPr>
              <p:nvPr userDrawn="1"/>
            </p:nvSpPr>
            <p:spPr bwMode="auto">
              <a:xfrm>
                <a:off x="3776" y="346"/>
                <a:ext cx="26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Oval 513"/>
              <p:cNvSpPr>
                <a:spLocks noChangeArrowheads="1"/>
              </p:cNvSpPr>
              <p:nvPr userDrawn="1"/>
            </p:nvSpPr>
            <p:spPr bwMode="auto">
              <a:xfrm>
                <a:off x="3231" y="774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Oval 514"/>
              <p:cNvSpPr>
                <a:spLocks noChangeArrowheads="1"/>
              </p:cNvSpPr>
              <p:nvPr userDrawn="1"/>
            </p:nvSpPr>
            <p:spPr bwMode="auto">
              <a:xfrm>
                <a:off x="3776" y="346"/>
                <a:ext cx="26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Oval 515"/>
              <p:cNvSpPr>
                <a:spLocks noChangeArrowheads="1"/>
              </p:cNvSpPr>
              <p:nvPr userDrawn="1"/>
            </p:nvSpPr>
            <p:spPr bwMode="auto">
              <a:xfrm>
                <a:off x="4049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Oval 516"/>
              <p:cNvSpPr>
                <a:spLocks noChangeArrowheads="1"/>
              </p:cNvSpPr>
              <p:nvPr userDrawn="1"/>
            </p:nvSpPr>
            <p:spPr bwMode="auto">
              <a:xfrm>
                <a:off x="3776" y="346"/>
                <a:ext cx="26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Oval 517"/>
              <p:cNvSpPr>
                <a:spLocks noChangeArrowheads="1"/>
              </p:cNvSpPr>
              <p:nvPr userDrawn="1"/>
            </p:nvSpPr>
            <p:spPr bwMode="auto">
              <a:xfrm>
                <a:off x="655" y="456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Oval 518"/>
              <p:cNvSpPr>
                <a:spLocks noChangeArrowheads="1"/>
              </p:cNvSpPr>
              <p:nvPr userDrawn="1"/>
            </p:nvSpPr>
            <p:spPr bwMode="auto">
              <a:xfrm>
                <a:off x="335" y="742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Oval 519"/>
              <p:cNvSpPr>
                <a:spLocks noChangeArrowheads="1"/>
              </p:cNvSpPr>
              <p:nvPr userDrawn="1"/>
            </p:nvSpPr>
            <p:spPr bwMode="auto">
              <a:xfrm>
                <a:off x="1504" y="1154"/>
                <a:ext cx="29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Oval 520"/>
              <p:cNvSpPr>
                <a:spLocks noChangeArrowheads="1"/>
              </p:cNvSpPr>
              <p:nvPr userDrawn="1"/>
            </p:nvSpPr>
            <p:spPr bwMode="auto">
              <a:xfrm>
                <a:off x="2219" y="1478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Oval 521"/>
              <p:cNvSpPr>
                <a:spLocks noChangeArrowheads="1"/>
              </p:cNvSpPr>
              <p:nvPr userDrawn="1"/>
            </p:nvSpPr>
            <p:spPr bwMode="auto">
              <a:xfrm>
                <a:off x="3128" y="1651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Oval 522"/>
              <p:cNvSpPr>
                <a:spLocks noChangeArrowheads="1"/>
              </p:cNvSpPr>
              <p:nvPr userDrawn="1"/>
            </p:nvSpPr>
            <p:spPr bwMode="auto">
              <a:xfrm>
                <a:off x="2219" y="1478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Oval 523"/>
              <p:cNvSpPr>
                <a:spLocks noChangeArrowheads="1"/>
              </p:cNvSpPr>
              <p:nvPr userDrawn="1"/>
            </p:nvSpPr>
            <p:spPr bwMode="auto">
              <a:xfrm>
                <a:off x="2902" y="1104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Oval 524"/>
              <p:cNvSpPr>
                <a:spLocks noChangeArrowheads="1"/>
              </p:cNvSpPr>
              <p:nvPr userDrawn="1"/>
            </p:nvSpPr>
            <p:spPr bwMode="auto">
              <a:xfrm>
                <a:off x="2219" y="1478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Oval 525"/>
              <p:cNvSpPr>
                <a:spLocks noChangeArrowheads="1"/>
              </p:cNvSpPr>
              <p:nvPr userDrawn="1"/>
            </p:nvSpPr>
            <p:spPr bwMode="auto">
              <a:xfrm>
                <a:off x="3128" y="1362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Oval 526"/>
              <p:cNvSpPr>
                <a:spLocks noChangeArrowheads="1"/>
              </p:cNvSpPr>
              <p:nvPr userDrawn="1"/>
            </p:nvSpPr>
            <p:spPr bwMode="auto">
              <a:xfrm>
                <a:off x="2219" y="1478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Oval 527"/>
              <p:cNvSpPr>
                <a:spLocks noChangeArrowheads="1"/>
              </p:cNvSpPr>
              <p:nvPr userDrawn="1"/>
            </p:nvSpPr>
            <p:spPr bwMode="auto">
              <a:xfrm>
                <a:off x="1858" y="478"/>
                <a:ext cx="26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Oval 528"/>
              <p:cNvSpPr>
                <a:spLocks noChangeArrowheads="1"/>
              </p:cNvSpPr>
              <p:nvPr userDrawn="1"/>
            </p:nvSpPr>
            <p:spPr bwMode="auto">
              <a:xfrm>
                <a:off x="1504" y="1154"/>
                <a:ext cx="29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Oval 529"/>
              <p:cNvSpPr>
                <a:spLocks noChangeArrowheads="1"/>
              </p:cNvSpPr>
              <p:nvPr userDrawn="1"/>
            </p:nvSpPr>
            <p:spPr bwMode="auto">
              <a:xfrm>
                <a:off x="1858" y="478"/>
                <a:ext cx="26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Oval 530"/>
              <p:cNvSpPr>
                <a:spLocks noChangeArrowheads="1"/>
              </p:cNvSpPr>
              <p:nvPr userDrawn="1"/>
            </p:nvSpPr>
            <p:spPr bwMode="auto">
              <a:xfrm>
                <a:off x="335" y="742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Oval 531"/>
              <p:cNvSpPr>
                <a:spLocks noChangeArrowheads="1"/>
              </p:cNvSpPr>
              <p:nvPr userDrawn="1"/>
            </p:nvSpPr>
            <p:spPr bwMode="auto">
              <a:xfrm>
                <a:off x="655" y="456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Oval 532"/>
              <p:cNvSpPr>
                <a:spLocks noChangeArrowheads="1"/>
              </p:cNvSpPr>
              <p:nvPr userDrawn="1"/>
            </p:nvSpPr>
            <p:spPr bwMode="auto">
              <a:xfrm>
                <a:off x="1858" y="478"/>
                <a:ext cx="26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Oval 533"/>
              <p:cNvSpPr>
                <a:spLocks noChangeArrowheads="1"/>
              </p:cNvSpPr>
              <p:nvPr userDrawn="1"/>
            </p:nvSpPr>
            <p:spPr bwMode="auto">
              <a:xfrm>
                <a:off x="2119" y="931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Oval 534"/>
              <p:cNvSpPr>
                <a:spLocks noChangeArrowheads="1"/>
              </p:cNvSpPr>
              <p:nvPr userDrawn="1"/>
            </p:nvSpPr>
            <p:spPr bwMode="auto">
              <a:xfrm>
                <a:off x="2219" y="1478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Oval 535"/>
              <p:cNvSpPr>
                <a:spLocks noChangeArrowheads="1"/>
              </p:cNvSpPr>
              <p:nvPr userDrawn="1"/>
            </p:nvSpPr>
            <p:spPr bwMode="auto">
              <a:xfrm>
                <a:off x="2119" y="931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Oval 536"/>
              <p:cNvSpPr>
                <a:spLocks noChangeArrowheads="1"/>
              </p:cNvSpPr>
              <p:nvPr userDrawn="1"/>
            </p:nvSpPr>
            <p:spPr bwMode="auto">
              <a:xfrm>
                <a:off x="2119" y="931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Oval 537"/>
              <p:cNvSpPr>
                <a:spLocks noChangeArrowheads="1"/>
              </p:cNvSpPr>
              <p:nvPr userDrawn="1"/>
            </p:nvSpPr>
            <p:spPr bwMode="auto">
              <a:xfrm>
                <a:off x="1504" y="1154"/>
                <a:ext cx="29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Oval 538"/>
              <p:cNvSpPr>
                <a:spLocks noChangeArrowheads="1"/>
              </p:cNvSpPr>
              <p:nvPr userDrawn="1"/>
            </p:nvSpPr>
            <p:spPr bwMode="auto">
              <a:xfrm>
                <a:off x="2119" y="931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Oval 539"/>
              <p:cNvSpPr>
                <a:spLocks noChangeArrowheads="1"/>
              </p:cNvSpPr>
              <p:nvPr userDrawn="1"/>
            </p:nvSpPr>
            <p:spPr bwMode="auto">
              <a:xfrm>
                <a:off x="2902" y="1104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Oval 540"/>
              <p:cNvSpPr>
                <a:spLocks noChangeArrowheads="1"/>
              </p:cNvSpPr>
              <p:nvPr userDrawn="1"/>
            </p:nvSpPr>
            <p:spPr bwMode="auto">
              <a:xfrm>
                <a:off x="2119" y="931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Oval 541"/>
              <p:cNvSpPr>
                <a:spLocks noChangeArrowheads="1"/>
              </p:cNvSpPr>
              <p:nvPr userDrawn="1"/>
            </p:nvSpPr>
            <p:spPr bwMode="auto">
              <a:xfrm>
                <a:off x="313" y="72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Oval 542"/>
              <p:cNvSpPr>
                <a:spLocks noChangeArrowheads="1"/>
              </p:cNvSpPr>
              <p:nvPr userDrawn="1"/>
            </p:nvSpPr>
            <p:spPr bwMode="auto">
              <a:xfrm>
                <a:off x="335" y="742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Oval 543"/>
              <p:cNvSpPr>
                <a:spLocks noChangeArrowheads="1"/>
              </p:cNvSpPr>
              <p:nvPr userDrawn="1"/>
            </p:nvSpPr>
            <p:spPr bwMode="auto">
              <a:xfrm>
                <a:off x="313" y="72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Oval 544"/>
              <p:cNvSpPr>
                <a:spLocks noChangeArrowheads="1"/>
              </p:cNvSpPr>
              <p:nvPr userDrawn="1"/>
            </p:nvSpPr>
            <p:spPr bwMode="auto">
              <a:xfrm>
                <a:off x="655" y="456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Oval 545"/>
              <p:cNvSpPr>
                <a:spLocks noChangeArrowheads="1"/>
              </p:cNvSpPr>
              <p:nvPr userDrawn="1"/>
            </p:nvSpPr>
            <p:spPr bwMode="auto">
              <a:xfrm>
                <a:off x="313" y="72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Oval 546"/>
              <p:cNvSpPr>
                <a:spLocks noChangeArrowheads="1"/>
              </p:cNvSpPr>
              <p:nvPr userDrawn="1"/>
            </p:nvSpPr>
            <p:spPr bwMode="auto">
              <a:xfrm>
                <a:off x="313" y="72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Oval 547"/>
              <p:cNvSpPr>
                <a:spLocks noChangeArrowheads="1"/>
              </p:cNvSpPr>
              <p:nvPr userDrawn="1"/>
            </p:nvSpPr>
            <p:spPr bwMode="auto">
              <a:xfrm>
                <a:off x="335" y="742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Oval 548"/>
              <p:cNvSpPr>
                <a:spLocks noChangeArrowheads="1"/>
              </p:cNvSpPr>
              <p:nvPr userDrawn="1"/>
            </p:nvSpPr>
            <p:spPr bwMode="auto">
              <a:xfrm>
                <a:off x="313" y="72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Oval 549"/>
              <p:cNvSpPr>
                <a:spLocks noChangeArrowheads="1"/>
              </p:cNvSpPr>
              <p:nvPr userDrawn="1"/>
            </p:nvSpPr>
            <p:spPr bwMode="auto">
              <a:xfrm>
                <a:off x="655" y="456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Oval 550"/>
              <p:cNvSpPr>
                <a:spLocks noChangeArrowheads="1"/>
              </p:cNvSpPr>
              <p:nvPr userDrawn="1"/>
            </p:nvSpPr>
            <p:spPr bwMode="auto">
              <a:xfrm>
                <a:off x="313" y="72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Oval 551"/>
              <p:cNvSpPr>
                <a:spLocks noChangeArrowheads="1"/>
              </p:cNvSpPr>
              <p:nvPr userDrawn="1"/>
            </p:nvSpPr>
            <p:spPr bwMode="auto">
              <a:xfrm>
                <a:off x="2119" y="931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Oval 552"/>
              <p:cNvSpPr>
                <a:spLocks noChangeArrowheads="1"/>
              </p:cNvSpPr>
              <p:nvPr userDrawn="1"/>
            </p:nvSpPr>
            <p:spPr bwMode="auto">
              <a:xfrm>
                <a:off x="1636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Oval 553"/>
              <p:cNvSpPr>
                <a:spLocks noChangeArrowheads="1"/>
              </p:cNvSpPr>
              <p:nvPr userDrawn="1"/>
            </p:nvSpPr>
            <p:spPr bwMode="auto">
              <a:xfrm>
                <a:off x="1858" y="478"/>
                <a:ext cx="26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Oval 554"/>
              <p:cNvSpPr>
                <a:spLocks noChangeArrowheads="1"/>
              </p:cNvSpPr>
              <p:nvPr userDrawn="1"/>
            </p:nvSpPr>
            <p:spPr bwMode="auto">
              <a:xfrm>
                <a:off x="1636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Oval 555"/>
              <p:cNvSpPr>
                <a:spLocks noChangeArrowheads="1"/>
              </p:cNvSpPr>
              <p:nvPr userDrawn="1"/>
            </p:nvSpPr>
            <p:spPr bwMode="auto">
              <a:xfrm>
                <a:off x="2219" y="1478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Oval 556"/>
              <p:cNvSpPr>
                <a:spLocks noChangeArrowheads="1"/>
              </p:cNvSpPr>
              <p:nvPr userDrawn="1"/>
            </p:nvSpPr>
            <p:spPr bwMode="auto">
              <a:xfrm>
                <a:off x="1636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Oval 557"/>
              <p:cNvSpPr>
                <a:spLocks noChangeArrowheads="1"/>
              </p:cNvSpPr>
              <p:nvPr userDrawn="1"/>
            </p:nvSpPr>
            <p:spPr bwMode="auto">
              <a:xfrm>
                <a:off x="1636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Oval 558"/>
              <p:cNvSpPr>
                <a:spLocks noChangeArrowheads="1"/>
              </p:cNvSpPr>
              <p:nvPr userDrawn="1"/>
            </p:nvSpPr>
            <p:spPr bwMode="auto">
              <a:xfrm>
                <a:off x="1504" y="1154"/>
                <a:ext cx="29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Oval 559"/>
              <p:cNvSpPr>
                <a:spLocks noChangeArrowheads="1"/>
              </p:cNvSpPr>
              <p:nvPr userDrawn="1"/>
            </p:nvSpPr>
            <p:spPr bwMode="auto">
              <a:xfrm>
                <a:off x="1636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Oval 560"/>
              <p:cNvSpPr>
                <a:spLocks noChangeArrowheads="1"/>
              </p:cNvSpPr>
              <p:nvPr userDrawn="1"/>
            </p:nvSpPr>
            <p:spPr bwMode="auto">
              <a:xfrm>
                <a:off x="1504" y="1154"/>
                <a:ext cx="29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Oval 561"/>
              <p:cNvSpPr>
                <a:spLocks noChangeArrowheads="1"/>
              </p:cNvSpPr>
              <p:nvPr userDrawn="1"/>
            </p:nvSpPr>
            <p:spPr bwMode="auto">
              <a:xfrm>
                <a:off x="736" y="1616"/>
                <a:ext cx="26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Oval 562"/>
              <p:cNvSpPr>
                <a:spLocks noChangeArrowheads="1"/>
              </p:cNvSpPr>
              <p:nvPr userDrawn="1"/>
            </p:nvSpPr>
            <p:spPr bwMode="auto">
              <a:xfrm>
                <a:off x="2219" y="1478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Oval 563"/>
              <p:cNvSpPr>
                <a:spLocks noChangeArrowheads="1"/>
              </p:cNvSpPr>
              <p:nvPr userDrawn="1"/>
            </p:nvSpPr>
            <p:spPr bwMode="auto">
              <a:xfrm>
                <a:off x="2498" y="1965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Oval 564"/>
              <p:cNvSpPr>
                <a:spLocks noChangeArrowheads="1"/>
              </p:cNvSpPr>
              <p:nvPr userDrawn="1"/>
            </p:nvSpPr>
            <p:spPr bwMode="auto">
              <a:xfrm>
                <a:off x="3128" y="1651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Oval 565"/>
              <p:cNvSpPr>
                <a:spLocks noChangeArrowheads="1"/>
              </p:cNvSpPr>
              <p:nvPr userDrawn="1"/>
            </p:nvSpPr>
            <p:spPr bwMode="auto">
              <a:xfrm>
                <a:off x="2498" y="1965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Oval 566"/>
              <p:cNvSpPr>
                <a:spLocks noChangeArrowheads="1"/>
              </p:cNvSpPr>
              <p:nvPr userDrawn="1"/>
            </p:nvSpPr>
            <p:spPr bwMode="auto">
              <a:xfrm>
                <a:off x="3128" y="1362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Oval 567"/>
              <p:cNvSpPr>
                <a:spLocks noChangeArrowheads="1"/>
              </p:cNvSpPr>
              <p:nvPr userDrawn="1"/>
            </p:nvSpPr>
            <p:spPr bwMode="auto">
              <a:xfrm>
                <a:off x="2498" y="1965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Oval 568"/>
              <p:cNvSpPr>
                <a:spLocks noChangeArrowheads="1"/>
              </p:cNvSpPr>
              <p:nvPr userDrawn="1"/>
            </p:nvSpPr>
            <p:spPr bwMode="auto">
              <a:xfrm>
                <a:off x="3128" y="1651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Oval 569"/>
              <p:cNvSpPr>
                <a:spLocks noChangeArrowheads="1"/>
              </p:cNvSpPr>
              <p:nvPr userDrawn="1"/>
            </p:nvSpPr>
            <p:spPr bwMode="auto">
              <a:xfrm>
                <a:off x="3830" y="2009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Oval 570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Oval 571"/>
              <p:cNvSpPr>
                <a:spLocks noChangeArrowheads="1"/>
              </p:cNvSpPr>
              <p:nvPr userDrawn="1"/>
            </p:nvSpPr>
            <p:spPr bwMode="auto">
              <a:xfrm>
                <a:off x="3830" y="2009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Oval 572"/>
              <p:cNvSpPr>
                <a:spLocks noChangeArrowheads="1"/>
              </p:cNvSpPr>
              <p:nvPr userDrawn="1"/>
            </p:nvSpPr>
            <p:spPr bwMode="auto">
              <a:xfrm>
                <a:off x="4275" y="1563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Oval 573"/>
              <p:cNvSpPr>
                <a:spLocks noChangeArrowheads="1"/>
              </p:cNvSpPr>
              <p:nvPr userDrawn="1"/>
            </p:nvSpPr>
            <p:spPr bwMode="auto">
              <a:xfrm>
                <a:off x="3830" y="2009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Oval 574"/>
              <p:cNvSpPr>
                <a:spLocks noChangeArrowheads="1"/>
              </p:cNvSpPr>
              <p:nvPr userDrawn="1"/>
            </p:nvSpPr>
            <p:spPr bwMode="auto">
              <a:xfrm>
                <a:off x="3964" y="1927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Oval 575"/>
              <p:cNvSpPr>
                <a:spLocks noChangeArrowheads="1"/>
              </p:cNvSpPr>
              <p:nvPr userDrawn="1"/>
            </p:nvSpPr>
            <p:spPr bwMode="auto">
              <a:xfrm>
                <a:off x="3830" y="2009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Oval 576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Oval 577"/>
              <p:cNvSpPr>
                <a:spLocks noChangeArrowheads="1"/>
              </p:cNvSpPr>
              <p:nvPr userDrawn="1"/>
            </p:nvSpPr>
            <p:spPr bwMode="auto">
              <a:xfrm>
                <a:off x="3830" y="2009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Oval 578"/>
              <p:cNvSpPr>
                <a:spLocks noChangeArrowheads="1"/>
              </p:cNvSpPr>
              <p:nvPr userDrawn="1"/>
            </p:nvSpPr>
            <p:spPr bwMode="auto">
              <a:xfrm>
                <a:off x="4011" y="1296"/>
                <a:ext cx="26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0" name="Oval 579"/>
              <p:cNvSpPr>
                <a:spLocks noChangeArrowheads="1"/>
              </p:cNvSpPr>
              <p:nvPr userDrawn="1"/>
            </p:nvSpPr>
            <p:spPr bwMode="auto">
              <a:xfrm>
                <a:off x="3830" y="2009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Oval 580"/>
              <p:cNvSpPr>
                <a:spLocks noChangeArrowheads="1"/>
              </p:cNvSpPr>
              <p:nvPr userDrawn="1"/>
            </p:nvSpPr>
            <p:spPr bwMode="auto">
              <a:xfrm>
                <a:off x="2498" y="1965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Oval 581"/>
              <p:cNvSpPr>
                <a:spLocks noChangeArrowheads="1"/>
              </p:cNvSpPr>
              <p:nvPr userDrawn="1"/>
            </p:nvSpPr>
            <p:spPr bwMode="auto">
              <a:xfrm>
                <a:off x="1987" y="2019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Oval 582"/>
              <p:cNvSpPr>
                <a:spLocks noChangeArrowheads="1"/>
              </p:cNvSpPr>
              <p:nvPr userDrawn="1"/>
            </p:nvSpPr>
            <p:spPr bwMode="auto">
              <a:xfrm>
                <a:off x="2219" y="1478"/>
                <a:ext cx="25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Oval 583"/>
              <p:cNvSpPr>
                <a:spLocks noChangeArrowheads="1"/>
              </p:cNvSpPr>
              <p:nvPr userDrawn="1"/>
            </p:nvSpPr>
            <p:spPr bwMode="auto">
              <a:xfrm>
                <a:off x="1987" y="2019"/>
                <a:ext cx="28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Oval 584"/>
              <p:cNvSpPr>
                <a:spLocks noChangeArrowheads="1"/>
              </p:cNvSpPr>
              <p:nvPr userDrawn="1"/>
            </p:nvSpPr>
            <p:spPr bwMode="auto">
              <a:xfrm>
                <a:off x="736" y="1616"/>
                <a:ext cx="26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Oval 585"/>
              <p:cNvSpPr>
                <a:spLocks noChangeArrowheads="1"/>
              </p:cNvSpPr>
              <p:nvPr userDrawn="1"/>
            </p:nvSpPr>
            <p:spPr bwMode="auto">
              <a:xfrm>
                <a:off x="990" y="1635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Oval 586"/>
              <p:cNvSpPr>
                <a:spLocks noChangeArrowheads="1"/>
              </p:cNvSpPr>
              <p:nvPr userDrawn="1"/>
            </p:nvSpPr>
            <p:spPr bwMode="auto">
              <a:xfrm>
                <a:off x="1636" y="1016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Oval 587"/>
              <p:cNvSpPr>
                <a:spLocks noChangeArrowheads="1"/>
              </p:cNvSpPr>
              <p:nvPr userDrawn="1"/>
            </p:nvSpPr>
            <p:spPr bwMode="auto">
              <a:xfrm>
                <a:off x="990" y="1635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Oval 588"/>
              <p:cNvSpPr>
                <a:spLocks noChangeArrowheads="1"/>
              </p:cNvSpPr>
              <p:nvPr userDrawn="1"/>
            </p:nvSpPr>
            <p:spPr bwMode="auto">
              <a:xfrm>
                <a:off x="1504" y="1154"/>
                <a:ext cx="29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Oval 589"/>
              <p:cNvSpPr>
                <a:spLocks noChangeArrowheads="1"/>
              </p:cNvSpPr>
              <p:nvPr userDrawn="1"/>
            </p:nvSpPr>
            <p:spPr bwMode="auto">
              <a:xfrm>
                <a:off x="990" y="1635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Oval 590"/>
              <p:cNvSpPr>
                <a:spLocks noChangeArrowheads="1"/>
              </p:cNvSpPr>
              <p:nvPr userDrawn="1"/>
            </p:nvSpPr>
            <p:spPr bwMode="auto">
              <a:xfrm>
                <a:off x="990" y="1635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Oval 591"/>
              <p:cNvSpPr>
                <a:spLocks noChangeArrowheads="1"/>
              </p:cNvSpPr>
              <p:nvPr userDrawn="1"/>
            </p:nvSpPr>
            <p:spPr bwMode="auto">
              <a:xfrm>
                <a:off x="592" y="1138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Oval 592"/>
              <p:cNvSpPr>
                <a:spLocks noChangeArrowheads="1"/>
              </p:cNvSpPr>
              <p:nvPr userDrawn="1"/>
            </p:nvSpPr>
            <p:spPr bwMode="auto">
              <a:xfrm>
                <a:off x="736" y="1616"/>
                <a:ext cx="26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Oval 593"/>
              <p:cNvSpPr>
                <a:spLocks noChangeArrowheads="1"/>
              </p:cNvSpPr>
              <p:nvPr userDrawn="1"/>
            </p:nvSpPr>
            <p:spPr bwMode="auto">
              <a:xfrm>
                <a:off x="592" y="1138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Oval 594"/>
              <p:cNvSpPr>
                <a:spLocks noChangeArrowheads="1"/>
              </p:cNvSpPr>
              <p:nvPr userDrawn="1"/>
            </p:nvSpPr>
            <p:spPr bwMode="auto">
              <a:xfrm>
                <a:off x="313" y="72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6" name="Oval 595"/>
              <p:cNvSpPr>
                <a:spLocks noChangeArrowheads="1"/>
              </p:cNvSpPr>
              <p:nvPr userDrawn="1"/>
            </p:nvSpPr>
            <p:spPr bwMode="auto">
              <a:xfrm>
                <a:off x="592" y="1138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Oval 596"/>
              <p:cNvSpPr>
                <a:spLocks noChangeArrowheads="1"/>
              </p:cNvSpPr>
              <p:nvPr userDrawn="1"/>
            </p:nvSpPr>
            <p:spPr bwMode="auto">
              <a:xfrm>
                <a:off x="313" y="720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Oval 597"/>
              <p:cNvSpPr>
                <a:spLocks noChangeArrowheads="1"/>
              </p:cNvSpPr>
              <p:nvPr userDrawn="1"/>
            </p:nvSpPr>
            <p:spPr bwMode="auto">
              <a:xfrm>
                <a:off x="592" y="1138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Oval 598"/>
              <p:cNvSpPr>
                <a:spLocks noChangeArrowheads="1"/>
              </p:cNvSpPr>
              <p:nvPr userDrawn="1"/>
            </p:nvSpPr>
            <p:spPr bwMode="auto">
              <a:xfrm>
                <a:off x="592" y="1138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Oval 599"/>
              <p:cNvSpPr>
                <a:spLocks noChangeArrowheads="1"/>
              </p:cNvSpPr>
              <p:nvPr userDrawn="1"/>
            </p:nvSpPr>
            <p:spPr bwMode="auto">
              <a:xfrm>
                <a:off x="335" y="742"/>
                <a:ext cx="29" cy="29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Oval 600"/>
              <p:cNvSpPr>
                <a:spLocks noChangeArrowheads="1"/>
              </p:cNvSpPr>
              <p:nvPr userDrawn="1"/>
            </p:nvSpPr>
            <p:spPr bwMode="auto">
              <a:xfrm>
                <a:off x="592" y="1138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Oval 601"/>
              <p:cNvSpPr>
                <a:spLocks noChangeArrowheads="1"/>
              </p:cNvSpPr>
              <p:nvPr userDrawn="1"/>
            </p:nvSpPr>
            <p:spPr bwMode="auto">
              <a:xfrm>
                <a:off x="655" y="456"/>
                <a:ext cx="25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Oval 602"/>
              <p:cNvSpPr>
                <a:spLocks noChangeArrowheads="1"/>
              </p:cNvSpPr>
              <p:nvPr userDrawn="1"/>
            </p:nvSpPr>
            <p:spPr bwMode="auto">
              <a:xfrm>
                <a:off x="592" y="1138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Oval 603"/>
              <p:cNvSpPr>
                <a:spLocks noChangeArrowheads="1"/>
              </p:cNvSpPr>
              <p:nvPr userDrawn="1"/>
            </p:nvSpPr>
            <p:spPr bwMode="auto">
              <a:xfrm>
                <a:off x="1504" y="1154"/>
                <a:ext cx="29" cy="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Oval 604"/>
              <p:cNvSpPr>
                <a:spLocks noChangeArrowheads="1"/>
              </p:cNvSpPr>
              <p:nvPr userDrawn="1"/>
            </p:nvSpPr>
            <p:spPr bwMode="auto">
              <a:xfrm>
                <a:off x="592" y="1138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Oval 605"/>
              <p:cNvSpPr>
                <a:spLocks noChangeArrowheads="1"/>
              </p:cNvSpPr>
              <p:nvPr userDrawn="1"/>
            </p:nvSpPr>
            <p:spPr bwMode="auto">
              <a:xfrm>
                <a:off x="592" y="1138"/>
                <a:ext cx="29" cy="2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Oval 606"/>
              <p:cNvSpPr>
                <a:spLocks noChangeArrowheads="1"/>
              </p:cNvSpPr>
              <p:nvPr userDrawn="1"/>
            </p:nvSpPr>
            <p:spPr bwMode="auto">
              <a:xfrm>
                <a:off x="1125" y="730"/>
                <a:ext cx="28" cy="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0" name="Oval 608"/>
            <p:cNvSpPr>
              <a:spLocks noChangeArrowheads="1"/>
            </p:cNvSpPr>
            <p:nvPr userDrawn="1"/>
          </p:nvSpPr>
          <p:spPr bwMode="auto">
            <a:xfrm>
              <a:off x="990" y="1635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1" name="Oval 609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Oval 610"/>
            <p:cNvSpPr>
              <a:spLocks noChangeArrowheads="1"/>
            </p:cNvSpPr>
            <p:nvPr userDrawn="1"/>
          </p:nvSpPr>
          <p:spPr bwMode="auto">
            <a:xfrm>
              <a:off x="1636" y="1016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Oval 611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4" name="Oval 612"/>
            <p:cNvSpPr>
              <a:spLocks noChangeArrowheads="1"/>
            </p:cNvSpPr>
            <p:nvPr userDrawn="1"/>
          </p:nvSpPr>
          <p:spPr bwMode="auto">
            <a:xfrm>
              <a:off x="313" y="72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Oval 613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Oval 614"/>
            <p:cNvSpPr>
              <a:spLocks noChangeArrowheads="1"/>
            </p:cNvSpPr>
            <p:nvPr userDrawn="1"/>
          </p:nvSpPr>
          <p:spPr bwMode="auto">
            <a:xfrm>
              <a:off x="313" y="72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Oval 615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Oval 616"/>
            <p:cNvSpPr>
              <a:spLocks noChangeArrowheads="1"/>
            </p:cNvSpPr>
            <p:nvPr userDrawn="1"/>
          </p:nvSpPr>
          <p:spPr bwMode="auto">
            <a:xfrm>
              <a:off x="1858" y="478"/>
              <a:ext cx="26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Oval 617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Oval 618"/>
            <p:cNvSpPr>
              <a:spLocks noChangeArrowheads="1"/>
            </p:cNvSpPr>
            <p:nvPr userDrawn="1"/>
          </p:nvSpPr>
          <p:spPr bwMode="auto">
            <a:xfrm>
              <a:off x="335" y="742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Oval 619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Oval 620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Oval 621"/>
            <p:cNvSpPr>
              <a:spLocks noChangeArrowheads="1"/>
            </p:cNvSpPr>
            <p:nvPr userDrawn="1"/>
          </p:nvSpPr>
          <p:spPr bwMode="auto">
            <a:xfrm>
              <a:off x="655" y="456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4" name="Oval 622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5" name="Oval 623"/>
            <p:cNvSpPr>
              <a:spLocks noChangeArrowheads="1"/>
            </p:cNvSpPr>
            <p:nvPr userDrawn="1"/>
          </p:nvSpPr>
          <p:spPr bwMode="auto">
            <a:xfrm>
              <a:off x="1504" y="1154"/>
              <a:ext cx="29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Oval 624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7" name="Oval 625"/>
            <p:cNvSpPr>
              <a:spLocks noChangeArrowheads="1"/>
            </p:cNvSpPr>
            <p:nvPr userDrawn="1"/>
          </p:nvSpPr>
          <p:spPr bwMode="auto">
            <a:xfrm>
              <a:off x="5240" y="1440"/>
              <a:ext cx="28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8" name="Oval 626"/>
            <p:cNvSpPr>
              <a:spLocks noChangeArrowheads="1"/>
            </p:cNvSpPr>
            <p:nvPr userDrawn="1"/>
          </p:nvSpPr>
          <p:spPr bwMode="auto">
            <a:xfrm>
              <a:off x="5102" y="134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Oval 627"/>
            <p:cNvSpPr>
              <a:spLocks noChangeArrowheads="1"/>
            </p:cNvSpPr>
            <p:nvPr userDrawn="1"/>
          </p:nvSpPr>
          <p:spPr bwMode="auto">
            <a:xfrm>
              <a:off x="4275" y="1563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0" name="Oval 628"/>
            <p:cNvSpPr>
              <a:spLocks noChangeArrowheads="1"/>
            </p:cNvSpPr>
            <p:nvPr userDrawn="1"/>
          </p:nvSpPr>
          <p:spPr bwMode="auto">
            <a:xfrm>
              <a:off x="5102" y="134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Oval 629"/>
            <p:cNvSpPr>
              <a:spLocks noChangeArrowheads="1"/>
            </p:cNvSpPr>
            <p:nvPr userDrawn="1"/>
          </p:nvSpPr>
          <p:spPr bwMode="auto">
            <a:xfrm>
              <a:off x="4275" y="1563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Oval 630"/>
            <p:cNvSpPr>
              <a:spLocks noChangeArrowheads="1"/>
            </p:cNvSpPr>
            <p:nvPr userDrawn="1"/>
          </p:nvSpPr>
          <p:spPr bwMode="auto">
            <a:xfrm>
              <a:off x="5102" y="134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Oval 631"/>
            <p:cNvSpPr>
              <a:spLocks noChangeArrowheads="1"/>
            </p:cNvSpPr>
            <p:nvPr userDrawn="1"/>
          </p:nvSpPr>
          <p:spPr bwMode="auto">
            <a:xfrm>
              <a:off x="5102" y="134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Oval 632"/>
            <p:cNvSpPr>
              <a:spLocks noChangeArrowheads="1"/>
            </p:cNvSpPr>
            <p:nvPr userDrawn="1"/>
          </p:nvSpPr>
          <p:spPr bwMode="auto">
            <a:xfrm>
              <a:off x="5102" y="134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Oval 633"/>
            <p:cNvSpPr>
              <a:spLocks noChangeArrowheads="1"/>
            </p:cNvSpPr>
            <p:nvPr userDrawn="1"/>
          </p:nvSpPr>
          <p:spPr bwMode="auto">
            <a:xfrm>
              <a:off x="4977" y="1921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6" name="Oval 634"/>
            <p:cNvSpPr>
              <a:spLocks noChangeArrowheads="1"/>
            </p:cNvSpPr>
            <p:nvPr userDrawn="1"/>
          </p:nvSpPr>
          <p:spPr bwMode="auto">
            <a:xfrm>
              <a:off x="5240" y="1440"/>
              <a:ext cx="28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7" name="Oval 635"/>
            <p:cNvSpPr>
              <a:spLocks noChangeArrowheads="1"/>
            </p:cNvSpPr>
            <p:nvPr userDrawn="1"/>
          </p:nvSpPr>
          <p:spPr bwMode="auto">
            <a:xfrm>
              <a:off x="4977" y="1921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8" name="Oval 636"/>
            <p:cNvSpPr>
              <a:spLocks noChangeArrowheads="1"/>
            </p:cNvSpPr>
            <p:nvPr userDrawn="1"/>
          </p:nvSpPr>
          <p:spPr bwMode="auto">
            <a:xfrm>
              <a:off x="4275" y="1563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9" name="Oval 637"/>
            <p:cNvSpPr>
              <a:spLocks noChangeArrowheads="1"/>
            </p:cNvSpPr>
            <p:nvPr userDrawn="1"/>
          </p:nvSpPr>
          <p:spPr bwMode="auto">
            <a:xfrm>
              <a:off x="4977" y="1921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0" name="Oval 638"/>
            <p:cNvSpPr>
              <a:spLocks noChangeArrowheads="1"/>
            </p:cNvSpPr>
            <p:nvPr userDrawn="1"/>
          </p:nvSpPr>
          <p:spPr bwMode="auto">
            <a:xfrm>
              <a:off x="4275" y="1563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1" name="Oval 639"/>
            <p:cNvSpPr>
              <a:spLocks noChangeArrowheads="1"/>
            </p:cNvSpPr>
            <p:nvPr userDrawn="1"/>
          </p:nvSpPr>
          <p:spPr bwMode="auto">
            <a:xfrm>
              <a:off x="4977" y="1921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2" name="Oval 640"/>
            <p:cNvSpPr>
              <a:spLocks noChangeArrowheads="1"/>
            </p:cNvSpPr>
            <p:nvPr userDrawn="1"/>
          </p:nvSpPr>
          <p:spPr bwMode="auto">
            <a:xfrm>
              <a:off x="4977" y="1921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3" name="Oval 641"/>
            <p:cNvSpPr>
              <a:spLocks noChangeArrowheads="1"/>
            </p:cNvSpPr>
            <p:nvPr userDrawn="1"/>
          </p:nvSpPr>
          <p:spPr bwMode="auto">
            <a:xfrm>
              <a:off x="4977" y="1921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4" name="Oval 642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Oval 643"/>
            <p:cNvSpPr>
              <a:spLocks noChangeArrowheads="1"/>
            </p:cNvSpPr>
            <p:nvPr userDrawn="1"/>
          </p:nvSpPr>
          <p:spPr bwMode="auto">
            <a:xfrm>
              <a:off x="5102" y="134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Oval 644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Oval 645"/>
            <p:cNvSpPr>
              <a:spLocks noChangeArrowheads="1"/>
            </p:cNvSpPr>
            <p:nvPr userDrawn="1"/>
          </p:nvSpPr>
          <p:spPr bwMode="auto">
            <a:xfrm>
              <a:off x="5240" y="1440"/>
              <a:ext cx="28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Oval 646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Oval 647"/>
            <p:cNvSpPr>
              <a:spLocks noChangeArrowheads="1"/>
            </p:cNvSpPr>
            <p:nvPr userDrawn="1"/>
          </p:nvSpPr>
          <p:spPr bwMode="auto">
            <a:xfrm>
              <a:off x="4275" y="1563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" name="Oval 648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1" name="Oval 649"/>
            <p:cNvSpPr>
              <a:spLocks noChangeArrowheads="1"/>
            </p:cNvSpPr>
            <p:nvPr userDrawn="1"/>
          </p:nvSpPr>
          <p:spPr bwMode="auto">
            <a:xfrm>
              <a:off x="4275" y="1563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" name="Oval 650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" name="Oval 651"/>
            <p:cNvSpPr>
              <a:spLocks noChangeArrowheads="1"/>
            </p:cNvSpPr>
            <p:nvPr userDrawn="1"/>
          </p:nvSpPr>
          <p:spPr bwMode="auto">
            <a:xfrm>
              <a:off x="4215" y="89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" name="Oval 652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" name="Oval 653"/>
            <p:cNvSpPr>
              <a:spLocks noChangeArrowheads="1"/>
            </p:cNvSpPr>
            <p:nvPr userDrawn="1"/>
          </p:nvSpPr>
          <p:spPr bwMode="auto">
            <a:xfrm>
              <a:off x="4049" y="1016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" name="Oval 654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7" name="Oval 655"/>
            <p:cNvSpPr>
              <a:spLocks noChangeArrowheads="1"/>
            </p:cNvSpPr>
            <p:nvPr userDrawn="1"/>
          </p:nvSpPr>
          <p:spPr bwMode="auto">
            <a:xfrm>
              <a:off x="4011" y="1296"/>
              <a:ext cx="26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8" name="Oval 656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" name="Oval 657"/>
            <p:cNvSpPr>
              <a:spLocks noChangeArrowheads="1"/>
            </p:cNvSpPr>
            <p:nvPr userDrawn="1"/>
          </p:nvSpPr>
          <p:spPr bwMode="auto">
            <a:xfrm>
              <a:off x="4011" y="1296"/>
              <a:ext cx="26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0" name="Oval 658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1" name="Oval 659"/>
            <p:cNvSpPr>
              <a:spLocks noChangeArrowheads="1"/>
            </p:cNvSpPr>
            <p:nvPr userDrawn="1"/>
          </p:nvSpPr>
          <p:spPr bwMode="auto">
            <a:xfrm>
              <a:off x="3776" y="346"/>
              <a:ext cx="26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2" name="Oval 660"/>
            <p:cNvSpPr>
              <a:spLocks noChangeArrowheads="1"/>
            </p:cNvSpPr>
            <p:nvPr userDrawn="1"/>
          </p:nvSpPr>
          <p:spPr bwMode="auto">
            <a:xfrm>
              <a:off x="2902" y="321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3" name="Oval 661"/>
            <p:cNvSpPr>
              <a:spLocks noChangeArrowheads="1"/>
            </p:cNvSpPr>
            <p:nvPr userDrawn="1"/>
          </p:nvSpPr>
          <p:spPr bwMode="auto">
            <a:xfrm>
              <a:off x="3231" y="774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4" name="Oval 662"/>
            <p:cNvSpPr>
              <a:spLocks noChangeArrowheads="1"/>
            </p:cNvSpPr>
            <p:nvPr userDrawn="1"/>
          </p:nvSpPr>
          <p:spPr bwMode="auto">
            <a:xfrm>
              <a:off x="2902" y="321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5" name="Oval 663"/>
            <p:cNvSpPr>
              <a:spLocks noChangeArrowheads="1"/>
            </p:cNvSpPr>
            <p:nvPr userDrawn="1"/>
          </p:nvSpPr>
          <p:spPr bwMode="auto">
            <a:xfrm>
              <a:off x="2902" y="1104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6" name="Oval 664"/>
            <p:cNvSpPr>
              <a:spLocks noChangeArrowheads="1"/>
            </p:cNvSpPr>
            <p:nvPr userDrawn="1"/>
          </p:nvSpPr>
          <p:spPr bwMode="auto">
            <a:xfrm>
              <a:off x="2902" y="321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7" name="Oval 665"/>
            <p:cNvSpPr>
              <a:spLocks noChangeArrowheads="1"/>
            </p:cNvSpPr>
            <p:nvPr userDrawn="1"/>
          </p:nvSpPr>
          <p:spPr bwMode="auto">
            <a:xfrm>
              <a:off x="2902" y="321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8" name="Oval 666"/>
            <p:cNvSpPr>
              <a:spLocks noChangeArrowheads="1"/>
            </p:cNvSpPr>
            <p:nvPr userDrawn="1"/>
          </p:nvSpPr>
          <p:spPr bwMode="auto">
            <a:xfrm>
              <a:off x="2228" y="287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9" name="Oval 667"/>
            <p:cNvSpPr>
              <a:spLocks noChangeArrowheads="1"/>
            </p:cNvSpPr>
            <p:nvPr userDrawn="1"/>
          </p:nvSpPr>
          <p:spPr bwMode="auto">
            <a:xfrm>
              <a:off x="1636" y="1016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0" name="Oval 668"/>
            <p:cNvSpPr>
              <a:spLocks noChangeArrowheads="1"/>
            </p:cNvSpPr>
            <p:nvPr userDrawn="1"/>
          </p:nvSpPr>
          <p:spPr bwMode="auto">
            <a:xfrm>
              <a:off x="2228" y="287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1" name="Oval 669"/>
            <p:cNvSpPr>
              <a:spLocks noChangeArrowheads="1"/>
            </p:cNvSpPr>
            <p:nvPr userDrawn="1"/>
          </p:nvSpPr>
          <p:spPr bwMode="auto">
            <a:xfrm>
              <a:off x="2119" y="931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2" name="Oval 670"/>
            <p:cNvSpPr>
              <a:spLocks noChangeArrowheads="1"/>
            </p:cNvSpPr>
            <p:nvPr userDrawn="1"/>
          </p:nvSpPr>
          <p:spPr bwMode="auto">
            <a:xfrm>
              <a:off x="2228" y="287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" name="Oval 671"/>
            <p:cNvSpPr>
              <a:spLocks noChangeArrowheads="1"/>
            </p:cNvSpPr>
            <p:nvPr userDrawn="1"/>
          </p:nvSpPr>
          <p:spPr bwMode="auto">
            <a:xfrm>
              <a:off x="1858" y="478"/>
              <a:ext cx="26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4" name="Oval 672"/>
            <p:cNvSpPr>
              <a:spLocks noChangeArrowheads="1"/>
            </p:cNvSpPr>
            <p:nvPr userDrawn="1"/>
          </p:nvSpPr>
          <p:spPr bwMode="auto">
            <a:xfrm>
              <a:off x="2228" y="287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5" name="Oval 673"/>
            <p:cNvSpPr>
              <a:spLocks noChangeArrowheads="1"/>
            </p:cNvSpPr>
            <p:nvPr userDrawn="1"/>
          </p:nvSpPr>
          <p:spPr bwMode="auto">
            <a:xfrm>
              <a:off x="2228" y="287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6" name="Oval 674"/>
            <p:cNvSpPr>
              <a:spLocks noChangeArrowheads="1"/>
            </p:cNvSpPr>
            <p:nvPr userDrawn="1"/>
          </p:nvSpPr>
          <p:spPr bwMode="auto">
            <a:xfrm>
              <a:off x="2228" y="287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7" name="Oval 675"/>
            <p:cNvSpPr>
              <a:spLocks noChangeArrowheads="1"/>
            </p:cNvSpPr>
            <p:nvPr userDrawn="1"/>
          </p:nvSpPr>
          <p:spPr bwMode="auto">
            <a:xfrm>
              <a:off x="2551" y="723"/>
              <a:ext cx="28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8" name="Oval 676"/>
            <p:cNvSpPr>
              <a:spLocks noChangeArrowheads="1"/>
            </p:cNvSpPr>
            <p:nvPr userDrawn="1"/>
          </p:nvSpPr>
          <p:spPr bwMode="auto">
            <a:xfrm>
              <a:off x="2902" y="321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9" name="Oval 677"/>
            <p:cNvSpPr>
              <a:spLocks noChangeArrowheads="1"/>
            </p:cNvSpPr>
            <p:nvPr userDrawn="1"/>
          </p:nvSpPr>
          <p:spPr bwMode="auto">
            <a:xfrm>
              <a:off x="2551" y="723"/>
              <a:ext cx="28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0" name="Oval 678"/>
            <p:cNvSpPr>
              <a:spLocks noChangeArrowheads="1"/>
            </p:cNvSpPr>
            <p:nvPr userDrawn="1"/>
          </p:nvSpPr>
          <p:spPr bwMode="auto">
            <a:xfrm>
              <a:off x="2119" y="931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1" name="Oval 679"/>
            <p:cNvSpPr>
              <a:spLocks noChangeArrowheads="1"/>
            </p:cNvSpPr>
            <p:nvPr userDrawn="1"/>
          </p:nvSpPr>
          <p:spPr bwMode="auto">
            <a:xfrm>
              <a:off x="2551" y="723"/>
              <a:ext cx="28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2" name="Oval 680"/>
            <p:cNvSpPr>
              <a:spLocks noChangeArrowheads="1"/>
            </p:cNvSpPr>
            <p:nvPr userDrawn="1"/>
          </p:nvSpPr>
          <p:spPr bwMode="auto">
            <a:xfrm>
              <a:off x="1858" y="478"/>
              <a:ext cx="26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3" name="Oval 681"/>
            <p:cNvSpPr>
              <a:spLocks noChangeArrowheads="1"/>
            </p:cNvSpPr>
            <p:nvPr userDrawn="1"/>
          </p:nvSpPr>
          <p:spPr bwMode="auto">
            <a:xfrm>
              <a:off x="2551" y="723"/>
              <a:ext cx="28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4" name="Oval 682"/>
            <p:cNvSpPr>
              <a:spLocks noChangeArrowheads="1"/>
            </p:cNvSpPr>
            <p:nvPr userDrawn="1"/>
          </p:nvSpPr>
          <p:spPr bwMode="auto">
            <a:xfrm>
              <a:off x="2219" y="1478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5" name="Oval 683"/>
            <p:cNvSpPr>
              <a:spLocks noChangeArrowheads="1"/>
            </p:cNvSpPr>
            <p:nvPr userDrawn="1"/>
          </p:nvSpPr>
          <p:spPr bwMode="auto">
            <a:xfrm>
              <a:off x="2551" y="723"/>
              <a:ext cx="28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6" name="Oval 684"/>
            <p:cNvSpPr>
              <a:spLocks noChangeArrowheads="1"/>
            </p:cNvSpPr>
            <p:nvPr userDrawn="1"/>
          </p:nvSpPr>
          <p:spPr bwMode="auto">
            <a:xfrm>
              <a:off x="2551" y="723"/>
              <a:ext cx="28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Oval 685"/>
            <p:cNvSpPr>
              <a:spLocks noChangeArrowheads="1"/>
            </p:cNvSpPr>
            <p:nvPr userDrawn="1"/>
          </p:nvSpPr>
          <p:spPr bwMode="auto">
            <a:xfrm>
              <a:off x="3231" y="774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Oval 686"/>
            <p:cNvSpPr>
              <a:spLocks noChangeArrowheads="1"/>
            </p:cNvSpPr>
            <p:nvPr userDrawn="1"/>
          </p:nvSpPr>
          <p:spPr bwMode="auto">
            <a:xfrm>
              <a:off x="2551" y="723"/>
              <a:ext cx="28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Oval 687"/>
            <p:cNvSpPr>
              <a:spLocks noChangeArrowheads="1"/>
            </p:cNvSpPr>
            <p:nvPr userDrawn="1"/>
          </p:nvSpPr>
          <p:spPr bwMode="auto">
            <a:xfrm>
              <a:off x="2902" y="1104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0" name="Oval 688"/>
            <p:cNvSpPr>
              <a:spLocks noChangeArrowheads="1"/>
            </p:cNvSpPr>
            <p:nvPr userDrawn="1"/>
          </p:nvSpPr>
          <p:spPr bwMode="auto">
            <a:xfrm>
              <a:off x="2551" y="723"/>
              <a:ext cx="28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Oval 689"/>
            <p:cNvSpPr>
              <a:spLocks noChangeArrowheads="1"/>
            </p:cNvSpPr>
            <p:nvPr userDrawn="1"/>
          </p:nvSpPr>
          <p:spPr bwMode="auto">
            <a:xfrm>
              <a:off x="3128" y="1362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2" name="Oval 690"/>
            <p:cNvSpPr>
              <a:spLocks noChangeArrowheads="1"/>
            </p:cNvSpPr>
            <p:nvPr userDrawn="1"/>
          </p:nvSpPr>
          <p:spPr bwMode="auto">
            <a:xfrm>
              <a:off x="2551" y="723"/>
              <a:ext cx="28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Oval 691"/>
            <p:cNvSpPr>
              <a:spLocks noChangeArrowheads="1"/>
            </p:cNvSpPr>
            <p:nvPr userDrawn="1"/>
          </p:nvSpPr>
          <p:spPr bwMode="auto">
            <a:xfrm>
              <a:off x="990" y="1635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4" name="Oval 692"/>
            <p:cNvSpPr>
              <a:spLocks noChangeArrowheads="1"/>
            </p:cNvSpPr>
            <p:nvPr userDrawn="1"/>
          </p:nvSpPr>
          <p:spPr bwMode="auto">
            <a:xfrm>
              <a:off x="1570" y="1632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5" name="Oval 693"/>
            <p:cNvSpPr>
              <a:spLocks noChangeArrowheads="1"/>
            </p:cNvSpPr>
            <p:nvPr userDrawn="1"/>
          </p:nvSpPr>
          <p:spPr bwMode="auto">
            <a:xfrm>
              <a:off x="1987" y="201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6" name="Oval 694"/>
            <p:cNvSpPr>
              <a:spLocks noChangeArrowheads="1"/>
            </p:cNvSpPr>
            <p:nvPr userDrawn="1"/>
          </p:nvSpPr>
          <p:spPr bwMode="auto">
            <a:xfrm>
              <a:off x="1570" y="1632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Oval 695"/>
            <p:cNvSpPr>
              <a:spLocks noChangeArrowheads="1"/>
            </p:cNvSpPr>
            <p:nvPr userDrawn="1"/>
          </p:nvSpPr>
          <p:spPr bwMode="auto">
            <a:xfrm>
              <a:off x="736" y="1616"/>
              <a:ext cx="26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8" name="Oval 696"/>
            <p:cNvSpPr>
              <a:spLocks noChangeArrowheads="1"/>
            </p:cNvSpPr>
            <p:nvPr userDrawn="1"/>
          </p:nvSpPr>
          <p:spPr bwMode="auto">
            <a:xfrm>
              <a:off x="1570" y="1632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Oval 697"/>
            <p:cNvSpPr>
              <a:spLocks noChangeArrowheads="1"/>
            </p:cNvSpPr>
            <p:nvPr userDrawn="1"/>
          </p:nvSpPr>
          <p:spPr bwMode="auto">
            <a:xfrm>
              <a:off x="1636" y="1016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Oval 698"/>
            <p:cNvSpPr>
              <a:spLocks noChangeArrowheads="1"/>
            </p:cNvSpPr>
            <p:nvPr userDrawn="1"/>
          </p:nvSpPr>
          <p:spPr bwMode="auto">
            <a:xfrm>
              <a:off x="1570" y="1632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Oval 699"/>
            <p:cNvSpPr>
              <a:spLocks noChangeArrowheads="1"/>
            </p:cNvSpPr>
            <p:nvPr userDrawn="1"/>
          </p:nvSpPr>
          <p:spPr bwMode="auto">
            <a:xfrm>
              <a:off x="2119" y="931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Oval 700"/>
            <p:cNvSpPr>
              <a:spLocks noChangeArrowheads="1"/>
            </p:cNvSpPr>
            <p:nvPr userDrawn="1"/>
          </p:nvSpPr>
          <p:spPr bwMode="auto">
            <a:xfrm>
              <a:off x="1570" y="1632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Oval 701"/>
            <p:cNvSpPr>
              <a:spLocks noChangeArrowheads="1"/>
            </p:cNvSpPr>
            <p:nvPr userDrawn="1"/>
          </p:nvSpPr>
          <p:spPr bwMode="auto">
            <a:xfrm>
              <a:off x="2219" y="1478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Oval 702"/>
            <p:cNvSpPr>
              <a:spLocks noChangeArrowheads="1"/>
            </p:cNvSpPr>
            <p:nvPr userDrawn="1"/>
          </p:nvSpPr>
          <p:spPr bwMode="auto">
            <a:xfrm>
              <a:off x="1570" y="1632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Oval 703"/>
            <p:cNvSpPr>
              <a:spLocks noChangeArrowheads="1"/>
            </p:cNvSpPr>
            <p:nvPr userDrawn="1"/>
          </p:nvSpPr>
          <p:spPr bwMode="auto">
            <a:xfrm>
              <a:off x="1504" y="1154"/>
              <a:ext cx="29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Oval 704"/>
            <p:cNvSpPr>
              <a:spLocks noChangeArrowheads="1"/>
            </p:cNvSpPr>
            <p:nvPr userDrawn="1"/>
          </p:nvSpPr>
          <p:spPr bwMode="auto">
            <a:xfrm>
              <a:off x="1570" y="1632"/>
              <a:ext cx="25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Oval 705"/>
            <p:cNvSpPr>
              <a:spLocks noChangeArrowheads="1"/>
            </p:cNvSpPr>
            <p:nvPr userDrawn="1"/>
          </p:nvSpPr>
          <p:spPr bwMode="auto">
            <a:xfrm>
              <a:off x="592" y="1138"/>
              <a:ext cx="29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Oval 706"/>
            <p:cNvSpPr>
              <a:spLocks noChangeArrowheads="1"/>
            </p:cNvSpPr>
            <p:nvPr userDrawn="1"/>
          </p:nvSpPr>
          <p:spPr bwMode="auto">
            <a:xfrm>
              <a:off x="232" y="140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Oval 707"/>
            <p:cNvSpPr>
              <a:spLocks noChangeArrowheads="1"/>
            </p:cNvSpPr>
            <p:nvPr userDrawn="1"/>
          </p:nvSpPr>
          <p:spPr bwMode="auto">
            <a:xfrm>
              <a:off x="990" y="1635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Oval 708"/>
            <p:cNvSpPr>
              <a:spLocks noChangeArrowheads="1"/>
            </p:cNvSpPr>
            <p:nvPr userDrawn="1"/>
          </p:nvSpPr>
          <p:spPr bwMode="auto">
            <a:xfrm>
              <a:off x="232" y="140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Oval 709"/>
            <p:cNvSpPr>
              <a:spLocks noChangeArrowheads="1"/>
            </p:cNvSpPr>
            <p:nvPr userDrawn="1"/>
          </p:nvSpPr>
          <p:spPr bwMode="auto">
            <a:xfrm>
              <a:off x="736" y="1616"/>
              <a:ext cx="26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Oval 710"/>
            <p:cNvSpPr>
              <a:spLocks noChangeArrowheads="1"/>
            </p:cNvSpPr>
            <p:nvPr userDrawn="1"/>
          </p:nvSpPr>
          <p:spPr bwMode="auto">
            <a:xfrm>
              <a:off x="232" y="140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Oval 711"/>
            <p:cNvSpPr>
              <a:spLocks noChangeArrowheads="1"/>
            </p:cNvSpPr>
            <p:nvPr userDrawn="1"/>
          </p:nvSpPr>
          <p:spPr bwMode="auto">
            <a:xfrm>
              <a:off x="313" y="72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Oval 712"/>
            <p:cNvSpPr>
              <a:spLocks noChangeArrowheads="1"/>
            </p:cNvSpPr>
            <p:nvPr userDrawn="1"/>
          </p:nvSpPr>
          <p:spPr bwMode="auto">
            <a:xfrm>
              <a:off x="232" y="140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Oval 713"/>
            <p:cNvSpPr>
              <a:spLocks noChangeArrowheads="1"/>
            </p:cNvSpPr>
            <p:nvPr userDrawn="1"/>
          </p:nvSpPr>
          <p:spPr bwMode="auto">
            <a:xfrm>
              <a:off x="313" y="72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Oval 714"/>
            <p:cNvSpPr>
              <a:spLocks noChangeArrowheads="1"/>
            </p:cNvSpPr>
            <p:nvPr userDrawn="1"/>
          </p:nvSpPr>
          <p:spPr bwMode="auto">
            <a:xfrm>
              <a:off x="232" y="140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Oval 715"/>
            <p:cNvSpPr>
              <a:spLocks noChangeArrowheads="1"/>
            </p:cNvSpPr>
            <p:nvPr userDrawn="1"/>
          </p:nvSpPr>
          <p:spPr bwMode="auto">
            <a:xfrm>
              <a:off x="232" y="140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Oval 716"/>
            <p:cNvSpPr>
              <a:spLocks noChangeArrowheads="1"/>
            </p:cNvSpPr>
            <p:nvPr userDrawn="1"/>
          </p:nvSpPr>
          <p:spPr bwMode="auto">
            <a:xfrm>
              <a:off x="335" y="742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Oval 717"/>
            <p:cNvSpPr>
              <a:spLocks noChangeArrowheads="1"/>
            </p:cNvSpPr>
            <p:nvPr userDrawn="1"/>
          </p:nvSpPr>
          <p:spPr bwMode="auto">
            <a:xfrm>
              <a:off x="232" y="140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Oval 718"/>
            <p:cNvSpPr>
              <a:spLocks noChangeArrowheads="1"/>
            </p:cNvSpPr>
            <p:nvPr userDrawn="1"/>
          </p:nvSpPr>
          <p:spPr bwMode="auto">
            <a:xfrm>
              <a:off x="1125" y="730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Oval 719"/>
            <p:cNvSpPr>
              <a:spLocks noChangeArrowheads="1"/>
            </p:cNvSpPr>
            <p:nvPr userDrawn="1"/>
          </p:nvSpPr>
          <p:spPr bwMode="auto">
            <a:xfrm>
              <a:off x="1636" y="1016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Oval 720"/>
            <p:cNvSpPr>
              <a:spLocks noChangeArrowheads="1"/>
            </p:cNvSpPr>
            <p:nvPr userDrawn="1"/>
          </p:nvSpPr>
          <p:spPr bwMode="auto">
            <a:xfrm>
              <a:off x="1858" y="478"/>
              <a:ext cx="26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Oval 721"/>
            <p:cNvSpPr>
              <a:spLocks noChangeArrowheads="1"/>
            </p:cNvSpPr>
            <p:nvPr userDrawn="1"/>
          </p:nvSpPr>
          <p:spPr bwMode="auto">
            <a:xfrm>
              <a:off x="655" y="456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Oval 722"/>
            <p:cNvSpPr>
              <a:spLocks noChangeArrowheads="1"/>
            </p:cNvSpPr>
            <p:nvPr userDrawn="1"/>
          </p:nvSpPr>
          <p:spPr bwMode="auto">
            <a:xfrm>
              <a:off x="232" y="140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Oval 723"/>
            <p:cNvSpPr>
              <a:spLocks noChangeArrowheads="1"/>
            </p:cNvSpPr>
            <p:nvPr userDrawn="1"/>
          </p:nvSpPr>
          <p:spPr bwMode="auto">
            <a:xfrm>
              <a:off x="313" y="72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Oval 724"/>
            <p:cNvSpPr>
              <a:spLocks noChangeArrowheads="1"/>
            </p:cNvSpPr>
            <p:nvPr userDrawn="1"/>
          </p:nvSpPr>
          <p:spPr bwMode="auto">
            <a:xfrm>
              <a:off x="313" y="72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Oval 725"/>
            <p:cNvSpPr>
              <a:spLocks noChangeArrowheads="1"/>
            </p:cNvSpPr>
            <p:nvPr userDrawn="1"/>
          </p:nvSpPr>
          <p:spPr bwMode="auto">
            <a:xfrm>
              <a:off x="335" y="742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8" name="Oval 726"/>
            <p:cNvSpPr>
              <a:spLocks noChangeArrowheads="1"/>
            </p:cNvSpPr>
            <p:nvPr userDrawn="1"/>
          </p:nvSpPr>
          <p:spPr bwMode="auto">
            <a:xfrm>
              <a:off x="4729" y="1028"/>
              <a:ext cx="25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9" name="Oval 727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0" name="Oval 728"/>
            <p:cNvSpPr>
              <a:spLocks noChangeArrowheads="1"/>
            </p:cNvSpPr>
            <p:nvPr userDrawn="1"/>
          </p:nvSpPr>
          <p:spPr bwMode="auto">
            <a:xfrm>
              <a:off x="4977" y="1921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1" name="Oval 729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Oval 730"/>
            <p:cNvSpPr>
              <a:spLocks noChangeArrowheads="1"/>
            </p:cNvSpPr>
            <p:nvPr userDrawn="1"/>
          </p:nvSpPr>
          <p:spPr bwMode="auto">
            <a:xfrm>
              <a:off x="5102" y="1340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Oval 731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Oval 732"/>
            <p:cNvSpPr>
              <a:spLocks noChangeArrowheads="1"/>
            </p:cNvSpPr>
            <p:nvPr userDrawn="1"/>
          </p:nvSpPr>
          <p:spPr bwMode="auto">
            <a:xfrm>
              <a:off x="3830" y="2009"/>
              <a:ext cx="28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Oval 733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Oval 734"/>
            <p:cNvSpPr>
              <a:spLocks noChangeArrowheads="1"/>
            </p:cNvSpPr>
            <p:nvPr userDrawn="1"/>
          </p:nvSpPr>
          <p:spPr bwMode="auto">
            <a:xfrm>
              <a:off x="5240" y="1440"/>
              <a:ext cx="28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Oval 735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8" name="Oval 736"/>
            <p:cNvSpPr>
              <a:spLocks noChangeArrowheads="1"/>
            </p:cNvSpPr>
            <p:nvPr userDrawn="1"/>
          </p:nvSpPr>
          <p:spPr bwMode="auto">
            <a:xfrm>
              <a:off x="4275" y="1563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Oval 737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Oval 738"/>
            <p:cNvSpPr>
              <a:spLocks noChangeArrowheads="1"/>
            </p:cNvSpPr>
            <p:nvPr userDrawn="1"/>
          </p:nvSpPr>
          <p:spPr bwMode="auto">
            <a:xfrm>
              <a:off x="4275" y="1563"/>
              <a:ext cx="28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Oval 739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Oval 740"/>
            <p:cNvSpPr>
              <a:spLocks noChangeArrowheads="1"/>
            </p:cNvSpPr>
            <p:nvPr userDrawn="1"/>
          </p:nvSpPr>
          <p:spPr bwMode="auto">
            <a:xfrm>
              <a:off x="3964" y="1927"/>
              <a:ext cx="29" cy="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Oval 741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Oval 742"/>
            <p:cNvSpPr>
              <a:spLocks noChangeArrowheads="1"/>
            </p:cNvSpPr>
            <p:nvPr userDrawn="1"/>
          </p:nvSpPr>
          <p:spPr bwMode="auto">
            <a:xfrm>
              <a:off x="4011" y="1296"/>
              <a:ext cx="26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Oval 743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Oval 744"/>
            <p:cNvSpPr>
              <a:spLocks noChangeArrowheads="1"/>
            </p:cNvSpPr>
            <p:nvPr userDrawn="1"/>
          </p:nvSpPr>
          <p:spPr bwMode="auto">
            <a:xfrm>
              <a:off x="4011" y="1296"/>
              <a:ext cx="26" cy="2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Oval 745"/>
            <p:cNvSpPr>
              <a:spLocks noChangeArrowheads="1"/>
            </p:cNvSpPr>
            <p:nvPr userDrawn="1"/>
          </p:nvSpPr>
          <p:spPr bwMode="auto">
            <a:xfrm>
              <a:off x="4566" y="1893"/>
              <a:ext cx="25" cy="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AutoShape 3"/>
          <p:cNvSpPr>
            <a:spLocks noChangeAspect="1" noChangeArrowheads="1" noTextEdit="1"/>
          </p:cNvSpPr>
          <p:nvPr userDrawn="1"/>
        </p:nvSpPr>
        <p:spPr bwMode="auto">
          <a:xfrm>
            <a:off x="5980113" y="1484472"/>
            <a:ext cx="6211887" cy="537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reeform 5"/>
          <p:cNvSpPr>
            <a:spLocks/>
          </p:cNvSpPr>
          <p:nvPr userDrawn="1"/>
        </p:nvSpPr>
        <p:spPr bwMode="auto">
          <a:xfrm>
            <a:off x="5980113" y="1578077"/>
            <a:ext cx="6211887" cy="5275463"/>
          </a:xfrm>
          <a:custGeom>
            <a:avLst/>
            <a:gdLst>
              <a:gd name="T0" fmla="*/ 0 w 1176"/>
              <a:gd name="T1" fmla="*/ 1073 h 1073"/>
              <a:gd name="T2" fmla="*/ 147 w 1176"/>
              <a:gd name="T3" fmla="*/ 735 h 1073"/>
              <a:gd name="T4" fmla="*/ 370 w 1176"/>
              <a:gd name="T5" fmla="*/ 458 h 1073"/>
              <a:gd name="T6" fmla="*/ 652 w 1176"/>
              <a:gd name="T7" fmla="*/ 397 h 1073"/>
              <a:gd name="T8" fmla="*/ 1176 w 1176"/>
              <a:gd name="T9" fmla="*/ 68 h 1073"/>
              <a:gd name="T10" fmla="*/ 1176 w 1176"/>
              <a:gd name="T11" fmla="*/ 1073 h 1073"/>
              <a:gd name="T12" fmla="*/ 0 w 1176"/>
              <a:gd name="T13" fmla="*/ 1073 h 1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6" h="1073">
                <a:moveTo>
                  <a:pt x="0" y="1073"/>
                </a:moveTo>
                <a:cubicBezTo>
                  <a:pt x="0" y="1073"/>
                  <a:pt x="250" y="1035"/>
                  <a:pt x="147" y="735"/>
                </a:cubicBezTo>
                <a:cubicBezTo>
                  <a:pt x="44" y="435"/>
                  <a:pt x="221" y="421"/>
                  <a:pt x="370" y="458"/>
                </a:cubicBezTo>
                <a:cubicBezTo>
                  <a:pt x="520" y="496"/>
                  <a:pt x="623" y="510"/>
                  <a:pt x="652" y="397"/>
                </a:cubicBezTo>
                <a:cubicBezTo>
                  <a:pt x="681" y="285"/>
                  <a:pt x="721" y="0"/>
                  <a:pt x="1176" y="68"/>
                </a:cubicBezTo>
                <a:cubicBezTo>
                  <a:pt x="1176" y="1073"/>
                  <a:pt x="1176" y="1073"/>
                  <a:pt x="1176" y="1073"/>
                </a:cubicBezTo>
                <a:lnTo>
                  <a:pt x="0" y="1073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1620833" y="5828815"/>
            <a:ext cx="295863" cy="779106"/>
            <a:chOff x="11341964" y="5093208"/>
            <a:chExt cx="602013" cy="1585303"/>
          </a:xfrm>
        </p:grpSpPr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11341964" y="5093208"/>
              <a:ext cx="602013" cy="1279836"/>
            </a:xfrm>
            <a:custGeom>
              <a:avLst/>
              <a:gdLst>
                <a:gd name="T0" fmla="*/ 12 w 114"/>
                <a:gd name="T1" fmla="*/ 150 h 242"/>
                <a:gd name="T2" fmla="*/ 12 w 114"/>
                <a:gd name="T3" fmla="*/ 150 h 242"/>
                <a:gd name="T4" fmla="*/ 16 w 114"/>
                <a:gd name="T5" fmla="*/ 122 h 242"/>
                <a:gd name="T6" fmla="*/ 16 w 114"/>
                <a:gd name="T7" fmla="*/ 122 h 242"/>
                <a:gd name="T8" fmla="*/ 16 w 114"/>
                <a:gd name="T9" fmla="*/ 121 h 242"/>
                <a:gd name="T10" fmla="*/ 16 w 114"/>
                <a:gd name="T11" fmla="*/ 121 h 242"/>
                <a:gd name="T12" fmla="*/ 11 w 114"/>
                <a:gd name="T13" fmla="*/ 100 h 242"/>
                <a:gd name="T14" fmla="*/ 24 w 114"/>
                <a:gd name="T15" fmla="*/ 67 h 242"/>
                <a:gd name="T16" fmla="*/ 26 w 114"/>
                <a:gd name="T17" fmla="*/ 44 h 242"/>
                <a:gd name="T18" fmla="*/ 26 w 114"/>
                <a:gd name="T19" fmla="*/ 44 h 242"/>
                <a:gd name="T20" fmla="*/ 24 w 114"/>
                <a:gd name="T21" fmla="*/ 33 h 242"/>
                <a:gd name="T22" fmla="*/ 57 w 114"/>
                <a:gd name="T23" fmla="*/ 0 h 242"/>
                <a:gd name="T24" fmla="*/ 89 w 114"/>
                <a:gd name="T25" fmla="*/ 33 h 242"/>
                <a:gd name="T26" fmla="*/ 88 w 114"/>
                <a:gd name="T27" fmla="*/ 44 h 242"/>
                <a:gd name="T28" fmla="*/ 88 w 114"/>
                <a:gd name="T29" fmla="*/ 44 h 242"/>
                <a:gd name="T30" fmla="*/ 89 w 114"/>
                <a:gd name="T31" fmla="*/ 67 h 242"/>
                <a:gd name="T32" fmla="*/ 103 w 114"/>
                <a:gd name="T33" fmla="*/ 100 h 242"/>
                <a:gd name="T34" fmla="*/ 98 w 114"/>
                <a:gd name="T35" fmla="*/ 121 h 242"/>
                <a:gd name="T36" fmla="*/ 98 w 114"/>
                <a:gd name="T37" fmla="*/ 121 h 242"/>
                <a:gd name="T38" fmla="*/ 98 w 114"/>
                <a:gd name="T39" fmla="*/ 121 h 242"/>
                <a:gd name="T40" fmla="*/ 97 w 114"/>
                <a:gd name="T41" fmla="*/ 123 h 242"/>
                <a:gd name="T42" fmla="*/ 100 w 114"/>
                <a:gd name="T43" fmla="*/ 149 h 242"/>
                <a:gd name="T44" fmla="*/ 101 w 114"/>
                <a:gd name="T45" fmla="*/ 150 h 242"/>
                <a:gd name="T46" fmla="*/ 101 w 114"/>
                <a:gd name="T47" fmla="*/ 150 h 242"/>
                <a:gd name="T48" fmla="*/ 101 w 114"/>
                <a:gd name="T49" fmla="*/ 150 h 242"/>
                <a:gd name="T50" fmla="*/ 114 w 114"/>
                <a:gd name="T51" fmla="*/ 186 h 242"/>
                <a:gd name="T52" fmla="*/ 57 w 114"/>
                <a:gd name="T53" fmla="*/ 242 h 242"/>
                <a:gd name="T54" fmla="*/ 0 w 114"/>
                <a:gd name="T55" fmla="*/ 186 h 242"/>
                <a:gd name="T56" fmla="*/ 12 w 114"/>
                <a:gd name="T57" fmla="*/ 15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242">
                  <a:moveTo>
                    <a:pt x="12" y="150"/>
                  </a:moveTo>
                  <a:cubicBezTo>
                    <a:pt x="12" y="150"/>
                    <a:pt x="12" y="150"/>
                    <a:pt x="12" y="150"/>
                  </a:cubicBezTo>
                  <a:cubicBezTo>
                    <a:pt x="23" y="139"/>
                    <a:pt x="18" y="126"/>
                    <a:pt x="16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2" y="115"/>
                    <a:pt x="11" y="108"/>
                    <a:pt x="11" y="100"/>
                  </a:cubicBezTo>
                  <a:cubicBezTo>
                    <a:pt x="11" y="87"/>
                    <a:pt x="16" y="76"/>
                    <a:pt x="24" y="67"/>
                  </a:cubicBezTo>
                  <a:cubicBezTo>
                    <a:pt x="32" y="57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0"/>
                    <a:pt x="24" y="37"/>
                    <a:pt x="24" y="33"/>
                  </a:cubicBezTo>
                  <a:cubicBezTo>
                    <a:pt x="24" y="15"/>
                    <a:pt x="39" y="0"/>
                    <a:pt x="57" y="0"/>
                  </a:cubicBezTo>
                  <a:cubicBezTo>
                    <a:pt x="75" y="0"/>
                    <a:pt x="89" y="15"/>
                    <a:pt x="89" y="33"/>
                  </a:cubicBezTo>
                  <a:cubicBezTo>
                    <a:pt x="89" y="37"/>
                    <a:pt x="89" y="40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2" y="57"/>
                    <a:pt x="89" y="67"/>
                  </a:cubicBezTo>
                  <a:cubicBezTo>
                    <a:pt x="98" y="76"/>
                    <a:pt x="103" y="87"/>
                    <a:pt x="103" y="100"/>
                  </a:cubicBezTo>
                  <a:cubicBezTo>
                    <a:pt x="103" y="108"/>
                    <a:pt x="101" y="115"/>
                    <a:pt x="98" y="121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2"/>
                    <a:pt x="97" y="122"/>
                    <a:pt x="97" y="123"/>
                  </a:cubicBezTo>
                  <a:cubicBezTo>
                    <a:pt x="95" y="127"/>
                    <a:pt x="91" y="138"/>
                    <a:pt x="100" y="149"/>
                  </a:cubicBezTo>
                  <a:cubicBezTo>
                    <a:pt x="100" y="149"/>
                    <a:pt x="101" y="149"/>
                    <a:pt x="101" y="150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9" y="160"/>
                    <a:pt x="114" y="172"/>
                    <a:pt x="114" y="186"/>
                  </a:cubicBezTo>
                  <a:cubicBezTo>
                    <a:pt x="114" y="217"/>
                    <a:pt x="88" y="242"/>
                    <a:pt x="57" y="242"/>
                  </a:cubicBezTo>
                  <a:cubicBezTo>
                    <a:pt x="25" y="242"/>
                    <a:pt x="0" y="217"/>
                    <a:pt x="0" y="186"/>
                  </a:cubicBezTo>
                  <a:cubicBezTo>
                    <a:pt x="0" y="172"/>
                    <a:pt x="5" y="160"/>
                    <a:pt x="12" y="15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11533716" y="5436579"/>
              <a:ext cx="220738" cy="1241932"/>
            </a:xfrm>
            <a:custGeom>
              <a:avLst/>
              <a:gdLst>
                <a:gd name="T0" fmla="*/ 4 w 42"/>
                <a:gd name="T1" fmla="*/ 110 h 235"/>
                <a:gd name="T2" fmla="*/ 18 w 42"/>
                <a:gd name="T3" fmla="*/ 123 h 235"/>
                <a:gd name="T4" fmla="*/ 18 w 42"/>
                <a:gd name="T5" fmla="*/ 75 h 235"/>
                <a:gd name="T6" fmla="*/ 1 w 42"/>
                <a:gd name="T7" fmla="*/ 58 h 235"/>
                <a:gd name="T8" fmla="*/ 1 w 42"/>
                <a:gd name="T9" fmla="*/ 55 h 235"/>
                <a:gd name="T10" fmla="*/ 4 w 42"/>
                <a:gd name="T11" fmla="*/ 55 h 235"/>
                <a:gd name="T12" fmla="*/ 18 w 42"/>
                <a:gd name="T13" fmla="*/ 69 h 235"/>
                <a:gd name="T14" fmla="*/ 18 w 42"/>
                <a:gd name="T15" fmla="*/ 2 h 235"/>
                <a:gd name="T16" fmla="*/ 20 w 42"/>
                <a:gd name="T17" fmla="*/ 0 h 235"/>
                <a:gd name="T18" fmla="*/ 23 w 42"/>
                <a:gd name="T19" fmla="*/ 2 h 235"/>
                <a:gd name="T20" fmla="*/ 23 w 42"/>
                <a:gd name="T21" fmla="*/ 42 h 235"/>
                <a:gd name="T22" fmla="*/ 36 w 42"/>
                <a:gd name="T23" fmla="*/ 29 h 235"/>
                <a:gd name="T24" fmla="*/ 39 w 42"/>
                <a:gd name="T25" fmla="*/ 29 h 235"/>
                <a:gd name="T26" fmla="*/ 39 w 42"/>
                <a:gd name="T27" fmla="*/ 32 h 235"/>
                <a:gd name="T28" fmla="*/ 23 w 42"/>
                <a:gd name="T29" fmla="*/ 48 h 235"/>
                <a:gd name="T30" fmla="*/ 23 w 42"/>
                <a:gd name="T31" fmla="*/ 97 h 235"/>
                <a:gd name="T32" fmla="*/ 38 w 42"/>
                <a:gd name="T33" fmla="*/ 82 h 235"/>
                <a:gd name="T34" fmla="*/ 41 w 42"/>
                <a:gd name="T35" fmla="*/ 82 h 235"/>
                <a:gd name="T36" fmla="*/ 41 w 42"/>
                <a:gd name="T37" fmla="*/ 85 h 235"/>
                <a:gd name="T38" fmla="*/ 23 w 42"/>
                <a:gd name="T39" fmla="*/ 103 h 235"/>
                <a:gd name="T40" fmla="*/ 23 w 42"/>
                <a:gd name="T41" fmla="*/ 233 h 235"/>
                <a:gd name="T42" fmla="*/ 20 w 42"/>
                <a:gd name="T43" fmla="*/ 235 h 235"/>
                <a:gd name="T44" fmla="*/ 18 w 42"/>
                <a:gd name="T45" fmla="*/ 233 h 235"/>
                <a:gd name="T46" fmla="*/ 18 w 42"/>
                <a:gd name="T47" fmla="*/ 130 h 235"/>
                <a:gd name="T48" fmla="*/ 1 w 42"/>
                <a:gd name="T49" fmla="*/ 113 h 235"/>
                <a:gd name="T50" fmla="*/ 1 w 42"/>
                <a:gd name="T51" fmla="*/ 110 h 235"/>
                <a:gd name="T52" fmla="*/ 4 w 42"/>
                <a:gd name="T53" fmla="*/ 11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235">
                  <a:moveTo>
                    <a:pt x="4" y="110"/>
                  </a:moveTo>
                  <a:cubicBezTo>
                    <a:pt x="18" y="123"/>
                    <a:pt x="18" y="123"/>
                    <a:pt x="18" y="123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57"/>
                    <a:pt x="0" y="56"/>
                    <a:pt x="1" y="55"/>
                  </a:cubicBezTo>
                  <a:cubicBezTo>
                    <a:pt x="2" y="54"/>
                    <a:pt x="3" y="54"/>
                    <a:pt x="4" y="5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8" y="28"/>
                    <a:pt x="39" y="29"/>
                  </a:cubicBezTo>
                  <a:cubicBezTo>
                    <a:pt x="40" y="29"/>
                    <a:pt x="40" y="31"/>
                    <a:pt x="39" y="32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81"/>
                    <a:pt x="40" y="81"/>
                    <a:pt x="41" y="82"/>
                  </a:cubicBezTo>
                  <a:cubicBezTo>
                    <a:pt x="42" y="83"/>
                    <a:pt x="42" y="84"/>
                    <a:pt x="41" y="85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3" y="234"/>
                    <a:pt x="22" y="235"/>
                    <a:pt x="20" y="235"/>
                  </a:cubicBezTo>
                  <a:cubicBezTo>
                    <a:pt x="19" y="235"/>
                    <a:pt x="18" y="234"/>
                    <a:pt x="18" y="233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2"/>
                    <a:pt x="0" y="110"/>
                    <a:pt x="1" y="110"/>
                  </a:cubicBezTo>
                  <a:cubicBezTo>
                    <a:pt x="2" y="109"/>
                    <a:pt x="3" y="109"/>
                    <a:pt x="4" y="11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1" name="Freeform 8"/>
          <p:cNvSpPr>
            <a:spLocks/>
          </p:cNvSpPr>
          <p:nvPr userDrawn="1"/>
        </p:nvSpPr>
        <p:spPr bwMode="auto">
          <a:xfrm>
            <a:off x="11265721" y="6604057"/>
            <a:ext cx="731520" cy="22297"/>
          </a:xfrm>
          <a:custGeom>
            <a:avLst/>
            <a:gdLst>
              <a:gd name="T0" fmla="*/ 74 w 76"/>
              <a:gd name="T1" fmla="*/ 4 h 4"/>
              <a:gd name="T2" fmla="*/ 2 w 76"/>
              <a:gd name="T3" fmla="*/ 4 h 4"/>
              <a:gd name="T4" fmla="*/ 0 w 76"/>
              <a:gd name="T5" fmla="*/ 2 h 4"/>
              <a:gd name="T6" fmla="*/ 2 w 76"/>
              <a:gd name="T7" fmla="*/ 0 h 4"/>
              <a:gd name="T8" fmla="*/ 74 w 76"/>
              <a:gd name="T9" fmla="*/ 0 h 4"/>
              <a:gd name="T10" fmla="*/ 76 w 76"/>
              <a:gd name="T11" fmla="*/ 2 h 4"/>
              <a:gd name="T12" fmla="*/ 74 w 7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" h="4">
                <a:moveTo>
                  <a:pt x="74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5" y="0"/>
                  <a:pt x="76" y="1"/>
                  <a:pt x="76" y="2"/>
                </a:cubicBezTo>
                <a:cubicBezTo>
                  <a:pt x="76" y="3"/>
                  <a:pt x="75" y="4"/>
                  <a:pt x="74" y="4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reeform 9"/>
          <p:cNvSpPr>
            <a:spLocks/>
          </p:cNvSpPr>
          <p:nvPr userDrawn="1"/>
        </p:nvSpPr>
        <p:spPr bwMode="auto">
          <a:xfrm>
            <a:off x="10865341" y="2556948"/>
            <a:ext cx="724646" cy="216279"/>
          </a:xfrm>
          <a:custGeom>
            <a:avLst/>
            <a:gdLst>
              <a:gd name="T0" fmla="*/ 137 w 137"/>
              <a:gd name="T1" fmla="*/ 41 h 41"/>
              <a:gd name="T2" fmla="*/ 0 w 137"/>
              <a:gd name="T3" fmla="*/ 41 h 41"/>
              <a:gd name="T4" fmla="*/ 46 w 137"/>
              <a:gd name="T5" fmla="*/ 0 h 41"/>
              <a:gd name="T6" fmla="*/ 91 w 137"/>
              <a:gd name="T7" fmla="*/ 25 h 41"/>
              <a:gd name="T8" fmla="*/ 137 w 137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" h="41">
                <a:moveTo>
                  <a:pt x="137" y="41"/>
                </a:move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10" y="0"/>
                  <a:pt x="46" y="0"/>
                </a:cubicBezTo>
                <a:cubicBezTo>
                  <a:pt x="72" y="0"/>
                  <a:pt x="85" y="16"/>
                  <a:pt x="91" y="25"/>
                </a:cubicBezTo>
                <a:cubicBezTo>
                  <a:pt x="101" y="21"/>
                  <a:pt x="123" y="16"/>
                  <a:pt x="137" y="4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2762" y="880725"/>
            <a:ext cx="8374982" cy="587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431" y="1825625"/>
            <a:ext cx="109433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4904" y="6356350"/>
            <a:ext cx="60025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lumMod val="50000"/>
                    <a:lumOff val="50000"/>
                  </a:prstClr>
                </a:solidFill>
              </a:rPr>
              <a:t>B2B Company, Inc. | New York Empire State Building 123 AVE, USA | Phone: +54 994 022</a:t>
            </a:r>
          </a:p>
        </p:txBody>
      </p:sp>
      <p:sp>
        <p:nvSpPr>
          <p:cNvPr id="13" name="Round Same Side Corner Rectangle 12"/>
          <p:cNvSpPr/>
          <p:nvPr userDrawn="1"/>
        </p:nvSpPr>
        <p:spPr>
          <a:xfrm rot="5400000">
            <a:off x="92079" y="858302"/>
            <a:ext cx="340184" cy="524342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7359446" y="6356350"/>
            <a:ext cx="38554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prstClr val="black">
                    <a:lumMod val="50000"/>
                    <a:lumOff val="50000"/>
                  </a:prstClr>
                </a:solidFill>
              </a:rPr>
              <a:t>www.b2bcompany.com</a:t>
            </a:r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671879" y="6400800"/>
            <a:ext cx="213361" cy="274320"/>
            <a:chOff x="11277600" y="843885"/>
            <a:chExt cx="433388" cy="55721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7" name="Freeform 13"/>
            <p:cNvSpPr>
              <a:spLocks noEditPoints="1"/>
            </p:cNvSpPr>
            <p:nvPr userDrawn="1"/>
          </p:nvSpPr>
          <p:spPr bwMode="auto">
            <a:xfrm>
              <a:off x="11277600" y="843885"/>
              <a:ext cx="433388" cy="457200"/>
            </a:xfrm>
            <a:custGeom>
              <a:avLst/>
              <a:gdLst>
                <a:gd name="T0" fmla="*/ 149 w 157"/>
                <a:gd name="T1" fmla="*/ 94 h 165"/>
                <a:gd name="T2" fmla="*/ 127 w 157"/>
                <a:gd name="T3" fmla="*/ 79 h 165"/>
                <a:gd name="T4" fmla="*/ 144 w 157"/>
                <a:gd name="T5" fmla="*/ 64 h 165"/>
                <a:gd name="T6" fmla="*/ 149 w 157"/>
                <a:gd name="T7" fmla="*/ 43 h 165"/>
                <a:gd name="T8" fmla="*/ 133 w 157"/>
                <a:gd name="T9" fmla="*/ 11 h 165"/>
                <a:gd name="T10" fmla="*/ 85 w 157"/>
                <a:gd name="T11" fmla="*/ 0 h 165"/>
                <a:gd name="T12" fmla="*/ 0 w 157"/>
                <a:gd name="T13" fmla="*/ 0 h 165"/>
                <a:gd name="T14" fmla="*/ 0 w 157"/>
                <a:gd name="T15" fmla="*/ 165 h 165"/>
                <a:gd name="T16" fmla="*/ 90 w 157"/>
                <a:gd name="T17" fmla="*/ 165 h 165"/>
                <a:gd name="T18" fmla="*/ 140 w 157"/>
                <a:gd name="T19" fmla="*/ 153 h 165"/>
                <a:gd name="T20" fmla="*/ 157 w 157"/>
                <a:gd name="T21" fmla="*/ 119 h 165"/>
                <a:gd name="T22" fmla="*/ 149 w 157"/>
                <a:gd name="T23" fmla="*/ 94 h 165"/>
                <a:gd name="T24" fmla="*/ 107 w 157"/>
                <a:gd name="T25" fmla="*/ 132 h 165"/>
                <a:gd name="T26" fmla="*/ 31 w 157"/>
                <a:gd name="T27" fmla="*/ 132 h 165"/>
                <a:gd name="T28" fmla="*/ 31 w 157"/>
                <a:gd name="T29" fmla="*/ 115 h 165"/>
                <a:gd name="T30" fmla="*/ 68 w 157"/>
                <a:gd name="T31" fmla="*/ 80 h 165"/>
                <a:gd name="T32" fmla="*/ 75 w 157"/>
                <a:gd name="T33" fmla="*/ 72 h 165"/>
                <a:gd name="T34" fmla="*/ 77 w 157"/>
                <a:gd name="T35" fmla="*/ 65 h 165"/>
                <a:gd name="T36" fmla="*/ 74 w 157"/>
                <a:gd name="T37" fmla="*/ 57 h 165"/>
                <a:gd name="T38" fmla="*/ 64 w 157"/>
                <a:gd name="T39" fmla="*/ 55 h 165"/>
                <a:gd name="T40" fmla="*/ 54 w 157"/>
                <a:gd name="T41" fmla="*/ 57 h 165"/>
                <a:gd name="T42" fmla="*/ 47 w 157"/>
                <a:gd name="T43" fmla="*/ 64 h 165"/>
                <a:gd name="T44" fmla="*/ 26 w 157"/>
                <a:gd name="T45" fmla="*/ 53 h 165"/>
                <a:gd name="T46" fmla="*/ 42 w 157"/>
                <a:gd name="T47" fmla="*/ 38 h 165"/>
                <a:gd name="T48" fmla="*/ 67 w 157"/>
                <a:gd name="T49" fmla="*/ 32 h 165"/>
                <a:gd name="T50" fmla="*/ 87 w 157"/>
                <a:gd name="T51" fmla="*/ 36 h 165"/>
                <a:gd name="T52" fmla="*/ 100 w 157"/>
                <a:gd name="T53" fmla="*/ 46 h 165"/>
                <a:gd name="T54" fmla="*/ 105 w 157"/>
                <a:gd name="T55" fmla="*/ 62 h 165"/>
                <a:gd name="T56" fmla="*/ 101 w 157"/>
                <a:gd name="T57" fmla="*/ 77 h 165"/>
                <a:gd name="T58" fmla="*/ 88 w 157"/>
                <a:gd name="T59" fmla="*/ 93 h 165"/>
                <a:gd name="T60" fmla="*/ 70 w 157"/>
                <a:gd name="T61" fmla="*/ 110 h 165"/>
                <a:gd name="T62" fmla="*/ 107 w 157"/>
                <a:gd name="T63" fmla="*/ 110 h 165"/>
                <a:gd name="T64" fmla="*/ 107 w 157"/>
                <a:gd name="T65" fmla="*/ 13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65">
                  <a:moveTo>
                    <a:pt x="149" y="94"/>
                  </a:moveTo>
                  <a:cubicBezTo>
                    <a:pt x="144" y="87"/>
                    <a:pt x="137" y="82"/>
                    <a:pt x="127" y="79"/>
                  </a:cubicBezTo>
                  <a:cubicBezTo>
                    <a:pt x="134" y="75"/>
                    <a:pt x="140" y="70"/>
                    <a:pt x="144" y="64"/>
                  </a:cubicBezTo>
                  <a:cubicBezTo>
                    <a:pt x="148" y="58"/>
                    <a:pt x="149" y="51"/>
                    <a:pt x="149" y="43"/>
                  </a:cubicBezTo>
                  <a:cubicBezTo>
                    <a:pt x="149" y="30"/>
                    <a:pt x="144" y="19"/>
                    <a:pt x="133" y="11"/>
                  </a:cubicBezTo>
                  <a:cubicBezTo>
                    <a:pt x="122" y="4"/>
                    <a:pt x="106" y="0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90" y="165"/>
                    <a:pt x="90" y="165"/>
                    <a:pt x="90" y="165"/>
                  </a:cubicBezTo>
                  <a:cubicBezTo>
                    <a:pt x="112" y="165"/>
                    <a:pt x="128" y="161"/>
                    <a:pt x="140" y="153"/>
                  </a:cubicBezTo>
                  <a:cubicBezTo>
                    <a:pt x="152" y="145"/>
                    <a:pt x="157" y="134"/>
                    <a:pt x="157" y="119"/>
                  </a:cubicBezTo>
                  <a:cubicBezTo>
                    <a:pt x="157" y="109"/>
                    <a:pt x="155" y="101"/>
                    <a:pt x="149" y="94"/>
                  </a:cubicBezTo>
                  <a:close/>
                  <a:moveTo>
                    <a:pt x="107" y="132"/>
                  </a:moveTo>
                  <a:cubicBezTo>
                    <a:pt x="31" y="132"/>
                    <a:pt x="31" y="132"/>
                    <a:pt x="31" y="132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72" y="77"/>
                    <a:pt x="74" y="74"/>
                    <a:pt x="75" y="72"/>
                  </a:cubicBezTo>
                  <a:cubicBezTo>
                    <a:pt x="76" y="70"/>
                    <a:pt x="77" y="67"/>
                    <a:pt x="77" y="65"/>
                  </a:cubicBezTo>
                  <a:cubicBezTo>
                    <a:pt x="77" y="62"/>
                    <a:pt x="76" y="59"/>
                    <a:pt x="74" y="57"/>
                  </a:cubicBezTo>
                  <a:cubicBezTo>
                    <a:pt x="72" y="56"/>
                    <a:pt x="68" y="55"/>
                    <a:pt x="64" y="55"/>
                  </a:cubicBezTo>
                  <a:cubicBezTo>
                    <a:pt x="61" y="55"/>
                    <a:pt x="57" y="55"/>
                    <a:pt x="54" y="57"/>
                  </a:cubicBezTo>
                  <a:cubicBezTo>
                    <a:pt x="51" y="59"/>
                    <a:pt x="49" y="61"/>
                    <a:pt x="47" y="64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30" y="46"/>
                    <a:pt x="36" y="41"/>
                    <a:pt x="42" y="38"/>
                  </a:cubicBezTo>
                  <a:cubicBezTo>
                    <a:pt x="49" y="34"/>
                    <a:pt x="57" y="32"/>
                    <a:pt x="67" y="32"/>
                  </a:cubicBezTo>
                  <a:cubicBezTo>
                    <a:pt x="74" y="32"/>
                    <a:pt x="81" y="34"/>
                    <a:pt x="87" y="36"/>
                  </a:cubicBezTo>
                  <a:cubicBezTo>
                    <a:pt x="92" y="38"/>
                    <a:pt x="97" y="42"/>
                    <a:pt x="100" y="46"/>
                  </a:cubicBezTo>
                  <a:cubicBezTo>
                    <a:pt x="103" y="51"/>
                    <a:pt x="105" y="56"/>
                    <a:pt x="105" y="62"/>
                  </a:cubicBezTo>
                  <a:cubicBezTo>
                    <a:pt x="105" y="67"/>
                    <a:pt x="104" y="72"/>
                    <a:pt x="101" y="77"/>
                  </a:cubicBezTo>
                  <a:cubicBezTo>
                    <a:pt x="99" y="82"/>
                    <a:pt x="95" y="87"/>
                    <a:pt x="88" y="93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107" y="110"/>
                    <a:pt x="107" y="110"/>
                    <a:pt x="107" y="110"/>
                  </a:cubicBezTo>
                  <a:lnTo>
                    <a:pt x="107" y="1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Isosceles Triangle 27"/>
            <p:cNvSpPr/>
            <p:nvPr userDrawn="1"/>
          </p:nvSpPr>
          <p:spPr>
            <a:xfrm rot="10800000">
              <a:off x="11385754" y="1210383"/>
              <a:ext cx="221227" cy="19071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652463" y="6191250"/>
            <a:ext cx="614363" cy="476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1345531" y="6016774"/>
            <a:ext cx="231954" cy="610812"/>
            <a:chOff x="11341964" y="5093208"/>
            <a:chExt cx="602013" cy="1585303"/>
          </a:xfrm>
        </p:grpSpPr>
        <p:sp>
          <p:nvSpPr>
            <p:cNvPr id="32" name="Freeform 6"/>
            <p:cNvSpPr>
              <a:spLocks/>
            </p:cNvSpPr>
            <p:nvPr userDrawn="1"/>
          </p:nvSpPr>
          <p:spPr bwMode="auto">
            <a:xfrm>
              <a:off x="11341964" y="5093208"/>
              <a:ext cx="602013" cy="1279836"/>
            </a:xfrm>
            <a:custGeom>
              <a:avLst/>
              <a:gdLst>
                <a:gd name="T0" fmla="*/ 12 w 114"/>
                <a:gd name="T1" fmla="*/ 150 h 242"/>
                <a:gd name="T2" fmla="*/ 12 w 114"/>
                <a:gd name="T3" fmla="*/ 150 h 242"/>
                <a:gd name="T4" fmla="*/ 16 w 114"/>
                <a:gd name="T5" fmla="*/ 122 h 242"/>
                <a:gd name="T6" fmla="*/ 16 w 114"/>
                <a:gd name="T7" fmla="*/ 122 h 242"/>
                <a:gd name="T8" fmla="*/ 16 w 114"/>
                <a:gd name="T9" fmla="*/ 121 h 242"/>
                <a:gd name="T10" fmla="*/ 16 w 114"/>
                <a:gd name="T11" fmla="*/ 121 h 242"/>
                <a:gd name="T12" fmla="*/ 11 w 114"/>
                <a:gd name="T13" fmla="*/ 100 h 242"/>
                <a:gd name="T14" fmla="*/ 24 w 114"/>
                <a:gd name="T15" fmla="*/ 67 h 242"/>
                <a:gd name="T16" fmla="*/ 26 w 114"/>
                <a:gd name="T17" fmla="*/ 44 h 242"/>
                <a:gd name="T18" fmla="*/ 26 w 114"/>
                <a:gd name="T19" fmla="*/ 44 h 242"/>
                <a:gd name="T20" fmla="*/ 24 w 114"/>
                <a:gd name="T21" fmla="*/ 33 h 242"/>
                <a:gd name="T22" fmla="*/ 57 w 114"/>
                <a:gd name="T23" fmla="*/ 0 h 242"/>
                <a:gd name="T24" fmla="*/ 89 w 114"/>
                <a:gd name="T25" fmla="*/ 33 h 242"/>
                <a:gd name="T26" fmla="*/ 88 w 114"/>
                <a:gd name="T27" fmla="*/ 44 h 242"/>
                <a:gd name="T28" fmla="*/ 88 w 114"/>
                <a:gd name="T29" fmla="*/ 44 h 242"/>
                <a:gd name="T30" fmla="*/ 89 w 114"/>
                <a:gd name="T31" fmla="*/ 67 h 242"/>
                <a:gd name="T32" fmla="*/ 103 w 114"/>
                <a:gd name="T33" fmla="*/ 100 h 242"/>
                <a:gd name="T34" fmla="*/ 98 w 114"/>
                <a:gd name="T35" fmla="*/ 121 h 242"/>
                <a:gd name="T36" fmla="*/ 98 w 114"/>
                <a:gd name="T37" fmla="*/ 121 h 242"/>
                <a:gd name="T38" fmla="*/ 98 w 114"/>
                <a:gd name="T39" fmla="*/ 121 h 242"/>
                <a:gd name="T40" fmla="*/ 97 w 114"/>
                <a:gd name="T41" fmla="*/ 123 h 242"/>
                <a:gd name="T42" fmla="*/ 100 w 114"/>
                <a:gd name="T43" fmla="*/ 149 h 242"/>
                <a:gd name="T44" fmla="*/ 101 w 114"/>
                <a:gd name="T45" fmla="*/ 150 h 242"/>
                <a:gd name="T46" fmla="*/ 101 w 114"/>
                <a:gd name="T47" fmla="*/ 150 h 242"/>
                <a:gd name="T48" fmla="*/ 101 w 114"/>
                <a:gd name="T49" fmla="*/ 150 h 242"/>
                <a:gd name="T50" fmla="*/ 114 w 114"/>
                <a:gd name="T51" fmla="*/ 186 h 242"/>
                <a:gd name="T52" fmla="*/ 57 w 114"/>
                <a:gd name="T53" fmla="*/ 242 h 242"/>
                <a:gd name="T54" fmla="*/ 0 w 114"/>
                <a:gd name="T55" fmla="*/ 186 h 242"/>
                <a:gd name="T56" fmla="*/ 12 w 114"/>
                <a:gd name="T57" fmla="*/ 15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242">
                  <a:moveTo>
                    <a:pt x="12" y="150"/>
                  </a:moveTo>
                  <a:cubicBezTo>
                    <a:pt x="12" y="150"/>
                    <a:pt x="12" y="150"/>
                    <a:pt x="12" y="150"/>
                  </a:cubicBezTo>
                  <a:cubicBezTo>
                    <a:pt x="23" y="139"/>
                    <a:pt x="18" y="126"/>
                    <a:pt x="16" y="122"/>
                  </a:cubicBezTo>
                  <a:cubicBezTo>
                    <a:pt x="16" y="122"/>
                    <a:pt x="16" y="122"/>
                    <a:pt x="16" y="122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2" y="115"/>
                    <a:pt x="11" y="108"/>
                    <a:pt x="11" y="100"/>
                  </a:cubicBezTo>
                  <a:cubicBezTo>
                    <a:pt x="11" y="87"/>
                    <a:pt x="16" y="76"/>
                    <a:pt x="24" y="67"/>
                  </a:cubicBezTo>
                  <a:cubicBezTo>
                    <a:pt x="32" y="57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0"/>
                    <a:pt x="24" y="37"/>
                    <a:pt x="24" y="33"/>
                  </a:cubicBezTo>
                  <a:cubicBezTo>
                    <a:pt x="24" y="15"/>
                    <a:pt x="39" y="0"/>
                    <a:pt x="57" y="0"/>
                  </a:cubicBezTo>
                  <a:cubicBezTo>
                    <a:pt x="75" y="0"/>
                    <a:pt x="89" y="15"/>
                    <a:pt x="89" y="33"/>
                  </a:cubicBezTo>
                  <a:cubicBezTo>
                    <a:pt x="89" y="37"/>
                    <a:pt x="89" y="40"/>
                    <a:pt x="88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2" y="57"/>
                    <a:pt x="89" y="67"/>
                  </a:cubicBezTo>
                  <a:cubicBezTo>
                    <a:pt x="98" y="76"/>
                    <a:pt x="103" y="87"/>
                    <a:pt x="103" y="100"/>
                  </a:cubicBezTo>
                  <a:cubicBezTo>
                    <a:pt x="103" y="108"/>
                    <a:pt x="101" y="115"/>
                    <a:pt x="98" y="121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8" y="122"/>
                    <a:pt x="97" y="122"/>
                    <a:pt x="97" y="123"/>
                  </a:cubicBezTo>
                  <a:cubicBezTo>
                    <a:pt x="95" y="127"/>
                    <a:pt x="91" y="138"/>
                    <a:pt x="100" y="149"/>
                  </a:cubicBezTo>
                  <a:cubicBezTo>
                    <a:pt x="100" y="149"/>
                    <a:pt x="101" y="149"/>
                    <a:pt x="101" y="150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9" y="160"/>
                    <a:pt x="114" y="172"/>
                    <a:pt x="114" y="186"/>
                  </a:cubicBezTo>
                  <a:cubicBezTo>
                    <a:pt x="114" y="217"/>
                    <a:pt x="88" y="242"/>
                    <a:pt x="57" y="242"/>
                  </a:cubicBezTo>
                  <a:cubicBezTo>
                    <a:pt x="25" y="242"/>
                    <a:pt x="0" y="217"/>
                    <a:pt x="0" y="186"/>
                  </a:cubicBezTo>
                  <a:cubicBezTo>
                    <a:pt x="0" y="172"/>
                    <a:pt x="5" y="160"/>
                    <a:pt x="12" y="150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11533716" y="5436579"/>
              <a:ext cx="220738" cy="1241932"/>
            </a:xfrm>
            <a:custGeom>
              <a:avLst/>
              <a:gdLst>
                <a:gd name="T0" fmla="*/ 4 w 42"/>
                <a:gd name="T1" fmla="*/ 110 h 235"/>
                <a:gd name="T2" fmla="*/ 18 w 42"/>
                <a:gd name="T3" fmla="*/ 123 h 235"/>
                <a:gd name="T4" fmla="*/ 18 w 42"/>
                <a:gd name="T5" fmla="*/ 75 h 235"/>
                <a:gd name="T6" fmla="*/ 1 w 42"/>
                <a:gd name="T7" fmla="*/ 58 h 235"/>
                <a:gd name="T8" fmla="*/ 1 w 42"/>
                <a:gd name="T9" fmla="*/ 55 h 235"/>
                <a:gd name="T10" fmla="*/ 4 w 42"/>
                <a:gd name="T11" fmla="*/ 55 h 235"/>
                <a:gd name="T12" fmla="*/ 18 w 42"/>
                <a:gd name="T13" fmla="*/ 69 h 235"/>
                <a:gd name="T14" fmla="*/ 18 w 42"/>
                <a:gd name="T15" fmla="*/ 2 h 235"/>
                <a:gd name="T16" fmla="*/ 20 w 42"/>
                <a:gd name="T17" fmla="*/ 0 h 235"/>
                <a:gd name="T18" fmla="*/ 23 w 42"/>
                <a:gd name="T19" fmla="*/ 2 h 235"/>
                <a:gd name="T20" fmla="*/ 23 w 42"/>
                <a:gd name="T21" fmla="*/ 42 h 235"/>
                <a:gd name="T22" fmla="*/ 36 w 42"/>
                <a:gd name="T23" fmla="*/ 29 h 235"/>
                <a:gd name="T24" fmla="*/ 39 w 42"/>
                <a:gd name="T25" fmla="*/ 29 h 235"/>
                <a:gd name="T26" fmla="*/ 39 w 42"/>
                <a:gd name="T27" fmla="*/ 32 h 235"/>
                <a:gd name="T28" fmla="*/ 23 w 42"/>
                <a:gd name="T29" fmla="*/ 48 h 235"/>
                <a:gd name="T30" fmla="*/ 23 w 42"/>
                <a:gd name="T31" fmla="*/ 97 h 235"/>
                <a:gd name="T32" fmla="*/ 38 w 42"/>
                <a:gd name="T33" fmla="*/ 82 h 235"/>
                <a:gd name="T34" fmla="*/ 41 w 42"/>
                <a:gd name="T35" fmla="*/ 82 h 235"/>
                <a:gd name="T36" fmla="*/ 41 w 42"/>
                <a:gd name="T37" fmla="*/ 85 h 235"/>
                <a:gd name="T38" fmla="*/ 23 w 42"/>
                <a:gd name="T39" fmla="*/ 103 h 235"/>
                <a:gd name="T40" fmla="*/ 23 w 42"/>
                <a:gd name="T41" fmla="*/ 233 h 235"/>
                <a:gd name="T42" fmla="*/ 20 w 42"/>
                <a:gd name="T43" fmla="*/ 235 h 235"/>
                <a:gd name="T44" fmla="*/ 18 w 42"/>
                <a:gd name="T45" fmla="*/ 233 h 235"/>
                <a:gd name="T46" fmla="*/ 18 w 42"/>
                <a:gd name="T47" fmla="*/ 130 h 235"/>
                <a:gd name="T48" fmla="*/ 1 w 42"/>
                <a:gd name="T49" fmla="*/ 113 h 235"/>
                <a:gd name="T50" fmla="*/ 1 w 42"/>
                <a:gd name="T51" fmla="*/ 110 h 235"/>
                <a:gd name="T52" fmla="*/ 4 w 42"/>
                <a:gd name="T53" fmla="*/ 11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235">
                  <a:moveTo>
                    <a:pt x="4" y="110"/>
                  </a:moveTo>
                  <a:cubicBezTo>
                    <a:pt x="18" y="123"/>
                    <a:pt x="18" y="123"/>
                    <a:pt x="18" y="123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0" y="57"/>
                    <a:pt x="0" y="56"/>
                    <a:pt x="1" y="55"/>
                  </a:cubicBezTo>
                  <a:cubicBezTo>
                    <a:pt x="2" y="54"/>
                    <a:pt x="3" y="54"/>
                    <a:pt x="4" y="55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22" y="0"/>
                    <a:pt x="23" y="1"/>
                    <a:pt x="23" y="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8" y="28"/>
                    <a:pt x="39" y="29"/>
                  </a:cubicBezTo>
                  <a:cubicBezTo>
                    <a:pt x="40" y="29"/>
                    <a:pt x="40" y="31"/>
                    <a:pt x="39" y="32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81"/>
                    <a:pt x="40" y="81"/>
                    <a:pt x="41" y="82"/>
                  </a:cubicBezTo>
                  <a:cubicBezTo>
                    <a:pt x="42" y="83"/>
                    <a:pt x="42" y="84"/>
                    <a:pt x="41" y="85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3" y="234"/>
                    <a:pt x="22" y="235"/>
                    <a:pt x="20" y="235"/>
                  </a:cubicBezTo>
                  <a:cubicBezTo>
                    <a:pt x="19" y="235"/>
                    <a:pt x="18" y="234"/>
                    <a:pt x="18" y="233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0" y="112"/>
                    <a:pt x="0" y="110"/>
                    <a:pt x="1" y="110"/>
                  </a:cubicBezTo>
                  <a:cubicBezTo>
                    <a:pt x="2" y="109"/>
                    <a:pt x="3" y="109"/>
                    <a:pt x="4" y="110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43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40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11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  <p:sldLayoutId id="2147483736" r:id="rId30"/>
    <p:sldLayoutId id="2147483737" r:id="rId31"/>
    <p:sldLayoutId id="2147483738" r:id="rId32"/>
    <p:sldLayoutId id="2147483739" r:id="rId33"/>
    <p:sldLayoutId id="2147483740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7577C36-879B-437F-8F2E-DD65F7F77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3C4080C-391F-4651-9CC3-B817B954D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543A8A9-F5F1-4C1C-8270-07653B93D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72000-0C14-4058-9C90-E8BE929A91F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7/23/2020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00A944C-9DD2-4E75-BB08-D9DAEFB856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E6BE7E-63BC-4B01-A536-B05D4DBC2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50E6F-E87F-4682-9E5B-BFF314F19C9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3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9">
            <a:extLst>
              <a:ext uri="{FF2B5EF4-FFF2-40B4-BE49-F238E27FC236}">
                <a16:creationId xmlns="" xmlns:a16="http://schemas.microsoft.com/office/drawing/2014/main" id="{11CB646A-CE04-40C2-8404-CA906D194944}"/>
              </a:ext>
            </a:extLst>
          </p:cNvPr>
          <p:cNvSpPr/>
          <p:nvPr/>
        </p:nvSpPr>
        <p:spPr>
          <a:xfrm>
            <a:off x="0" y="4261926"/>
            <a:ext cx="12192000" cy="3058160"/>
          </a:xfrm>
          <a:custGeom>
            <a:avLst/>
            <a:gdLst>
              <a:gd name="connsiteX0" fmla="*/ 1443478 w 12192000"/>
              <a:gd name="connsiteY0" fmla="*/ 3058160 h 3058160"/>
              <a:gd name="connsiteX1" fmla="*/ 1847513 w 12192000"/>
              <a:gd name="connsiteY1" fmla="*/ 3047900 h 3058160"/>
              <a:gd name="connsiteX2" fmla="*/ 2251547 w 12192000"/>
              <a:gd name="connsiteY2" fmla="*/ 2996601 h 3058160"/>
              <a:gd name="connsiteX3" fmla="*/ 2655582 w 12192000"/>
              <a:gd name="connsiteY3" fmla="*/ 2914523 h 3058160"/>
              <a:gd name="connsiteX4" fmla="*/ 3041252 w 12192000"/>
              <a:gd name="connsiteY4" fmla="*/ 2786275 h 3058160"/>
              <a:gd name="connsiteX5" fmla="*/ 3096347 w 12192000"/>
              <a:gd name="connsiteY5" fmla="*/ 2765755 h 3058160"/>
              <a:gd name="connsiteX6" fmla="*/ 3628939 w 12192000"/>
              <a:gd name="connsiteY6" fmla="*/ 2591339 h 3058160"/>
              <a:gd name="connsiteX7" fmla="*/ 4167652 w 12192000"/>
              <a:gd name="connsiteY7" fmla="*/ 2457962 h 3058160"/>
              <a:gd name="connsiteX8" fmla="*/ 4718609 w 12192000"/>
              <a:gd name="connsiteY8" fmla="*/ 2350233 h 3058160"/>
              <a:gd name="connsiteX9" fmla="*/ 5275688 w 12192000"/>
              <a:gd name="connsiteY9" fmla="*/ 2288674 h 3058160"/>
              <a:gd name="connsiteX10" fmla="*/ 5838888 w 12192000"/>
              <a:gd name="connsiteY10" fmla="*/ 2257895 h 3058160"/>
              <a:gd name="connsiteX11" fmla="*/ 6402086 w 12192000"/>
              <a:gd name="connsiteY11" fmla="*/ 2257895 h 3058160"/>
              <a:gd name="connsiteX12" fmla="*/ 6965287 w 12192000"/>
              <a:gd name="connsiteY12" fmla="*/ 2293805 h 3058160"/>
              <a:gd name="connsiteX13" fmla="*/ 7516243 w 12192000"/>
              <a:gd name="connsiteY13" fmla="*/ 2365623 h 3058160"/>
              <a:gd name="connsiteX14" fmla="*/ 8073321 w 12192000"/>
              <a:gd name="connsiteY14" fmla="*/ 2468221 h 3058160"/>
              <a:gd name="connsiteX15" fmla="*/ 8612034 w 12192000"/>
              <a:gd name="connsiteY15" fmla="*/ 2611858 h 3058160"/>
              <a:gd name="connsiteX16" fmla="*/ 9144626 w 12192000"/>
              <a:gd name="connsiteY16" fmla="*/ 2786275 h 3058160"/>
              <a:gd name="connsiteX17" fmla="*/ 9518052 w 12192000"/>
              <a:gd name="connsiteY17" fmla="*/ 2904263 h 3058160"/>
              <a:gd name="connsiteX18" fmla="*/ 9903721 w 12192000"/>
              <a:gd name="connsiteY18" fmla="*/ 2996601 h 3058160"/>
              <a:gd name="connsiteX19" fmla="*/ 10301635 w 12192000"/>
              <a:gd name="connsiteY19" fmla="*/ 3047900 h 3058160"/>
              <a:gd name="connsiteX20" fmla="*/ 10699548 w 12192000"/>
              <a:gd name="connsiteY20" fmla="*/ 3058160 h 3058160"/>
              <a:gd name="connsiteX21" fmla="*/ 11128069 w 12192000"/>
              <a:gd name="connsiteY21" fmla="*/ 3037640 h 3058160"/>
              <a:gd name="connsiteX22" fmla="*/ 11562713 w 12192000"/>
              <a:gd name="connsiteY22" fmla="*/ 2976082 h 3058160"/>
              <a:gd name="connsiteX23" fmla="*/ 11905530 w 12192000"/>
              <a:gd name="connsiteY23" fmla="*/ 2899133 h 3058160"/>
              <a:gd name="connsiteX24" fmla="*/ 12192000 w 12192000"/>
              <a:gd name="connsiteY24" fmla="*/ 2808546 h 3058160"/>
              <a:gd name="connsiteX25" fmla="*/ 12192000 w 12192000"/>
              <a:gd name="connsiteY25" fmla="*/ 0 h 3058160"/>
              <a:gd name="connsiteX26" fmla="*/ 0 w 12192000"/>
              <a:gd name="connsiteY26" fmla="*/ 0 h 3058160"/>
              <a:gd name="connsiteX27" fmla="*/ 0 w 12192000"/>
              <a:gd name="connsiteY27" fmla="*/ 2812124 h 3058160"/>
              <a:gd name="connsiteX28" fmla="*/ 280347 w 12192000"/>
              <a:gd name="connsiteY28" fmla="*/ 2899133 h 3058160"/>
              <a:gd name="connsiteX29" fmla="*/ 623165 w 12192000"/>
              <a:gd name="connsiteY29" fmla="*/ 2976082 h 3058160"/>
              <a:gd name="connsiteX30" fmla="*/ 1033321 w 12192000"/>
              <a:gd name="connsiteY30" fmla="*/ 3037640 h 305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3058160">
                <a:moveTo>
                  <a:pt x="1443478" y="3058160"/>
                </a:moveTo>
                <a:lnTo>
                  <a:pt x="1847513" y="3047900"/>
                </a:lnTo>
                <a:lnTo>
                  <a:pt x="2251547" y="2996601"/>
                </a:lnTo>
                <a:lnTo>
                  <a:pt x="2655582" y="2914523"/>
                </a:lnTo>
                <a:lnTo>
                  <a:pt x="3041252" y="2786275"/>
                </a:lnTo>
                <a:lnTo>
                  <a:pt x="3096347" y="2765755"/>
                </a:lnTo>
                <a:lnTo>
                  <a:pt x="3628939" y="2591339"/>
                </a:lnTo>
                <a:lnTo>
                  <a:pt x="4167652" y="2457962"/>
                </a:lnTo>
                <a:lnTo>
                  <a:pt x="4718609" y="2350233"/>
                </a:lnTo>
                <a:lnTo>
                  <a:pt x="5275688" y="2288674"/>
                </a:lnTo>
                <a:lnTo>
                  <a:pt x="5838888" y="2257895"/>
                </a:lnTo>
                <a:lnTo>
                  <a:pt x="6402086" y="2257895"/>
                </a:lnTo>
                <a:lnTo>
                  <a:pt x="6965287" y="2293805"/>
                </a:lnTo>
                <a:lnTo>
                  <a:pt x="7516243" y="2365623"/>
                </a:lnTo>
                <a:lnTo>
                  <a:pt x="8073321" y="2468221"/>
                </a:lnTo>
                <a:lnTo>
                  <a:pt x="8612034" y="2611858"/>
                </a:lnTo>
                <a:lnTo>
                  <a:pt x="9144626" y="2786275"/>
                </a:lnTo>
                <a:lnTo>
                  <a:pt x="9518052" y="2904263"/>
                </a:lnTo>
                <a:lnTo>
                  <a:pt x="9903721" y="2996601"/>
                </a:lnTo>
                <a:lnTo>
                  <a:pt x="10301635" y="3047900"/>
                </a:lnTo>
                <a:lnTo>
                  <a:pt x="10699548" y="3058160"/>
                </a:lnTo>
                <a:lnTo>
                  <a:pt x="11128069" y="3037640"/>
                </a:lnTo>
                <a:lnTo>
                  <a:pt x="11562713" y="2976082"/>
                </a:lnTo>
                <a:lnTo>
                  <a:pt x="11905530" y="2899133"/>
                </a:lnTo>
                <a:lnTo>
                  <a:pt x="12192000" y="2808546"/>
                </a:lnTo>
                <a:lnTo>
                  <a:pt x="12192000" y="0"/>
                </a:lnTo>
                <a:lnTo>
                  <a:pt x="0" y="0"/>
                </a:lnTo>
                <a:lnTo>
                  <a:pt x="0" y="2812124"/>
                </a:lnTo>
                <a:lnTo>
                  <a:pt x="280347" y="2899133"/>
                </a:lnTo>
                <a:lnTo>
                  <a:pt x="623165" y="2976082"/>
                </a:lnTo>
                <a:lnTo>
                  <a:pt x="1033321" y="30376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84200" dist="38100" dir="16200000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0382E168-290A-45BB-A18A-FDE0C9BEE5BF}"/>
              </a:ext>
            </a:extLst>
          </p:cNvPr>
          <p:cNvSpPr/>
          <p:nvPr/>
        </p:nvSpPr>
        <p:spPr>
          <a:xfrm>
            <a:off x="0" y="2121713"/>
            <a:ext cx="12192000" cy="3170178"/>
          </a:xfrm>
          <a:custGeom>
            <a:avLst/>
            <a:gdLst>
              <a:gd name="connsiteX0" fmla="*/ 1443478 w 12192000"/>
              <a:gd name="connsiteY0" fmla="*/ 3058160 h 3058160"/>
              <a:gd name="connsiteX1" fmla="*/ 1847513 w 12192000"/>
              <a:gd name="connsiteY1" fmla="*/ 3047900 h 3058160"/>
              <a:gd name="connsiteX2" fmla="*/ 2251547 w 12192000"/>
              <a:gd name="connsiteY2" fmla="*/ 2996601 h 3058160"/>
              <a:gd name="connsiteX3" fmla="*/ 2655582 w 12192000"/>
              <a:gd name="connsiteY3" fmla="*/ 2914523 h 3058160"/>
              <a:gd name="connsiteX4" fmla="*/ 3041252 w 12192000"/>
              <a:gd name="connsiteY4" fmla="*/ 2786275 h 3058160"/>
              <a:gd name="connsiteX5" fmla="*/ 3096347 w 12192000"/>
              <a:gd name="connsiteY5" fmla="*/ 2765755 h 3058160"/>
              <a:gd name="connsiteX6" fmla="*/ 3628939 w 12192000"/>
              <a:gd name="connsiteY6" fmla="*/ 2591339 h 3058160"/>
              <a:gd name="connsiteX7" fmla="*/ 4167652 w 12192000"/>
              <a:gd name="connsiteY7" fmla="*/ 2457962 h 3058160"/>
              <a:gd name="connsiteX8" fmla="*/ 4718609 w 12192000"/>
              <a:gd name="connsiteY8" fmla="*/ 2350233 h 3058160"/>
              <a:gd name="connsiteX9" fmla="*/ 5275688 w 12192000"/>
              <a:gd name="connsiteY9" fmla="*/ 2288674 h 3058160"/>
              <a:gd name="connsiteX10" fmla="*/ 5838888 w 12192000"/>
              <a:gd name="connsiteY10" fmla="*/ 2257895 h 3058160"/>
              <a:gd name="connsiteX11" fmla="*/ 6402086 w 12192000"/>
              <a:gd name="connsiteY11" fmla="*/ 2257895 h 3058160"/>
              <a:gd name="connsiteX12" fmla="*/ 6965287 w 12192000"/>
              <a:gd name="connsiteY12" fmla="*/ 2293805 h 3058160"/>
              <a:gd name="connsiteX13" fmla="*/ 7516243 w 12192000"/>
              <a:gd name="connsiteY13" fmla="*/ 2365623 h 3058160"/>
              <a:gd name="connsiteX14" fmla="*/ 8073321 w 12192000"/>
              <a:gd name="connsiteY14" fmla="*/ 2468221 h 3058160"/>
              <a:gd name="connsiteX15" fmla="*/ 8612034 w 12192000"/>
              <a:gd name="connsiteY15" fmla="*/ 2611858 h 3058160"/>
              <a:gd name="connsiteX16" fmla="*/ 9144626 w 12192000"/>
              <a:gd name="connsiteY16" fmla="*/ 2786275 h 3058160"/>
              <a:gd name="connsiteX17" fmla="*/ 9518052 w 12192000"/>
              <a:gd name="connsiteY17" fmla="*/ 2904263 h 3058160"/>
              <a:gd name="connsiteX18" fmla="*/ 9903721 w 12192000"/>
              <a:gd name="connsiteY18" fmla="*/ 2996601 h 3058160"/>
              <a:gd name="connsiteX19" fmla="*/ 10301635 w 12192000"/>
              <a:gd name="connsiteY19" fmla="*/ 3047900 h 3058160"/>
              <a:gd name="connsiteX20" fmla="*/ 10699548 w 12192000"/>
              <a:gd name="connsiteY20" fmla="*/ 3058160 h 3058160"/>
              <a:gd name="connsiteX21" fmla="*/ 11128069 w 12192000"/>
              <a:gd name="connsiteY21" fmla="*/ 3037640 h 3058160"/>
              <a:gd name="connsiteX22" fmla="*/ 11562713 w 12192000"/>
              <a:gd name="connsiteY22" fmla="*/ 2976082 h 3058160"/>
              <a:gd name="connsiteX23" fmla="*/ 11905530 w 12192000"/>
              <a:gd name="connsiteY23" fmla="*/ 2899133 h 3058160"/>
              <a:gd name="connsiteX24" fmla="*/ 12192000 w 12192000"/>
              <a:gd name="connsiteY24" fmla="*/ 2808546 h 3058160"/>
              <a:gd name="connsiteX25" fmla="*/ 12192000 w 12192000"/>
              <a:gd name="connsiteY25" fmla="*/ 0 h 3058160"/>
              <a:gd name="connsiteX26" fmla="*/ 0 w 12192000"/>
              <a:gd name="connsiteY26" fmla="*/ 0 h 3058160"/>
              <a:gd name="connsiteX27" fmla="*/ 0 w 12192000"/>
              <a:gd name="connsiteY27" fmla="*/ 2812124 h 3058160"/>
              <a:gd name="connsiteX28" fmla="*/ 280347 w 12192000"/>
              <a:gd name="connsiteY28" fmla="*/ 2899133 h 3058160"/>
              <a:gd name="connsiteX29" fmla="*/ 623165 w 12192000"/>
              <a:gd name="connsiteY29" fmla="*/ 2976082 h 3058160"/>
              <a:gd name="connsiteX30" fmla="*/ 1033321 w 12192000"/>
              <a:gd name="connsiteY30" fmla="*/ 3037640 h 305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3058160">
                <a:moveTo>
                  <a:pt x="1443478" y="3058160"/>
                </a:moveTo>
                <a:lnTo>
                  <a:pt x="1847513" y="3047900"/>
                </a:lnTo>
                <a:lnTo>
                  <a:pt x="2251547" y="2996601"/>
                </a:lnTo>
                <a:lnTo>
                  <a:pt x="2655582" y="2914523"/>
                </a:lnTo>
                <a:lnTo>
                  <a:pt x="3041252" y="2786275"/>
                </a:lnTo>
                <a:lnTo>
                  <a:pt x="3096347" y="2765755"/>
                </a:lnTo>
                <a:lnTo>
                  <a:pt x="3628939" y="2591339"/>
                </a:lnTo>
                <a:lnTo>
                  <a:pt x="4167652" y="2457962"/>
                </a:lnTo>
                <a:lnTo>
                  <a:pt x="4718609" y="2350233"/>
                </a:lnTo>
                <a:lnTo>
                  <a:pt x="5275688" y="2288674"/>
                </a:lnTo>
                <a:lnTo>
                  <a:pt x="5838888" y="2257895"/>
                </a:lnTo>
                <a:lnTo>
                  <a:pt x="6402086" y="2257895"/>
                </a:lnTo>
                <a:lnTo>
                  <a:pt x="6965287" y="2293805"/>
                </a:lnTo>
                <a:lnTo>
                  <a:pt x="7516243" y="2365623"/>
                </a:lnTo>
                <a:lnTo>
                  <a:pt x="8073321" y="2468221"/>
                </a:lnTo>
                <a:lnTo>
                  <a:pt x="8612034" y="2611858"/>
                </a:lnTo>
                <a:lnTo>
                  <a:pt x="9144626" y="2786275"/>
                </a:lnTo>
                <a:lnTo>
                  <a:pt x="9518052" y="2904263"/>
                </a:lnTo>
                <a:lnTo>
                  <a:pt x="9903721" y="2996601"/>
                </a:lnTo>
                <a:lnTo>
                  <a:pt x="10301635" y="3047900"/>
                </a:lnTo>
                <a:lnTo>
                  <a:pt x="10699548" y="3058160"/>
                </a:lnTo>
                <a:lnTo>
                  <a:pt x="11128069" y="3037640"/>
                </a:lnTo>
                <a:lnTo>
                  <a:pt x="11562713" y="2976082"/>
                </a:lnTo>
                <a:lnTo>
                  <a:pt x="11905530" y="2899133"/>
                </a:lnTo>
                <a:lnTo>
                  <a:pt x="12192000" y="2808546"/>
                </a:lnTo>
                <a:lnTo>
                  <a:pt x="12192000" y="0"/>
                </a:lnTo>
                <a:lnTo>
                  <a:pt x="0" y="0"/>
                </a:lnTo>
                <a:lnTo>
                  <a:pt x="0" y="2812124"/>
                </a:lnTo>
                <a:lnTo>
                  <a:pt x="280347" y="2899133"/>
                </a:lnTo>
                <a:lnTo>
                  <a:pt x="623165" y="2976082"/>
                </a:lnTo>
                <a:lnTo>
                  <a:pt x="1033321" y="30376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84200" dist="38100" dir="16200000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59BD503D-7693-49A1-A52D-AA0DCB1048B4}"/>
              </a:ext>
            </a:extLst>
          </p:cNvPr>
          <p:cNvSpPr/>
          <p:nvPr/>
        </p:nvSpPr>
        <p:spPr>
          <a:xfrm>
            <a:off x="0" y="-210070"/>
            <a:ext cx="12192000" cy="3058160"/>
          </a:xfrm>
          <a:custGeom>
            <a:avLst/>
            <a:gdLst>
              <a:gd name="connsiteX0" fmla="*/ 1443478 w 12192000"/>
              <a:gd name="connsiteY0" fmla="*/ 3058160 h 3058160"/>
              <a:gd name="connsiteX1" fmla="*/ 1847513 w 12192000"/>
              <a:gd name="connsiteY1" fmla="*/ 3047900 h 3058160"/>
              <a:gd name="connsiteX2" fmla="*/ 2251547 w 12192000"/>
              <a:gd name="connsiteY2" fmla="*/ 2996601 h 3058160"/>
              <a:gd name="connsiteX3" fmla="*/ 2655582 w 12192000"/>
              <a:gd name="connsiteY3" fmla="*/ 2914523 h 3058160"/>
              <a:gd name="connsiteX4" fmla="*/ 3041252 w 12192000"/>
              <a:gd name="connsiteY4" fmla="*/ 2786275 h 3058160"/>
              <a:gd name="connsiteX5" fmla="*/ 3096347 w 12192000"/>
              <a:gd name="connsiteY5" fmla="*/ 2765755 h 3058160"/>
              <a:gd name="connsiteX6" fmla="*/ 3628939 w 12192000"/>
              <a:gd name="connsiteY6" fmla="*/ 2591339 h 3058160"/>
              <a:gd name="connsiteX7" fmla="*/ 4167652 w 12192000"/>
              <a:gd name="connsiteY7" fmla="*/ 2457962 h 3058160"/>
              <a:gd name="connsiteX8" fmla="*/ 4718609 w 12192000"/>
              <a:gd name="connsiteY8" fmla="*/ 2350233 h 3058160"/>
              <a:gd name="connsiteX9" fmla="*/ 5275688 w 12192000"/>
              <a:gd name="connsiteY9" fmla="*/ 2288674 h 3058160"/>
              <a:gd name="connsiteX10" fmla="*/ 5838888 w 12192000"/>
              <a:gd name="connsiteY10" fmla="*/ 2257895 h 3058160"/>
              <a:gd name="connsiteX11" fmla="*/ 6402086 w 12192000"/>
              <a:gd name="connsiteY11" fmla="*/ 2257895 h 3058160"/>
              <a:gd name="connsiteX12" fmla="*/ 6965287 w 12192000"/>
              <a:gd name="connsiteY12" fmla="*/ 2293805 h 3058160"/>
              <a:gd name="connsiteX13" fmla="*/ 7516243 w 12192000"/>
              <a:gd name="connsiteY13" fmla="*/ 2365623 h 3058160"/>
              <a:gd name="connsiteX14" fmla="*/ 8073321 w 12192000"/>
              <a:gd name="connsiteY14" fmla="*/ 2468221 h 3058160"/>
              <a:gd name="connsiteX15" fmla="*/ 8612034 w 12192000"/>
              <a:gd name="connsiteY15" fmla="*/ 2611858 h 3058160"/>
              <a:gd name="connsiteX16" fmla="*/ 9144626 w 12192000"/>
              <a:gd name="connsiteY16" fmla="*/ 2786275 h 3058160"/>
              <a:gd name="connsiteX17" fmla="*/ 9518052 w 12192000"/>
              <a:gd name="connsiteY17" fmla="*/ 2904263 h 3058160"/>
              <a:gd name="connsiteX18" fmla="*/ 9903721 w 12192000"/>
              <a:gd name="connsiteY18" fmla="*/ 2996601 h 3058160"/>
              <a:gd name="connsiteX19" fmla="*/ 10301635 w 12192000"/>
              <a:gd name="connsiteY19" fmla="*/ 3047900 h 3058160"/>
              <a:gd name="connsiteX20" fmla="*/ 10699548 w 12192000"/>
              <a:gd name="connsiteY20" fmla="*/ 3058160 h 3058160"/>
              <a:gd name="connsiteX21" fmla="*/ 11128069 w 12192000"/>
              <a:gd name="connsiteY21" fmla="*/ 3037640 h 3058160"/>
              <a:gd name="connsiteX22" fmla="*/ 11562713 w 12192000"/>
              <a:gd name="connsiteY22" fmla="*/ 2976082 h 3058160"/>
              <a:gd name="connsiteX23" fmla="*/ 11905530 w 12192000"/>
              <a:gd name="connsiteY23" fmla="*/ 2899133 h 3058160"/>
              <a:gd name="connsiteX24" fmla="*/ 12192000 w 12192000"/>
              <a:gd name="connsiteY24" fmla="*/ 2808546 h 3058160"/>
              <a:gd name="connsiteX25" fmla="*/ 12192000 w 12192000"/>
              <a:gd name="connsiteY25" fmla="*/ 0 h 3058160"/>
              <a:gd name="connsiteX26" fmla="*/ 0 w 12192000"/>
              <a:gd name="connsiteY26" fmla="*/ 0 h 3058160"/>
              <a:gd name="connsiteX27" fmla="*/ 0 w 12192000"/>
              <a:gd name="connsiteY27" fmla="*/ 2812124 h 3058160"/>
              <a:gd name="connsiteX28" fmla="*/ 280347 w 12192000"/>
              <a:gd name="connsiteY28" fmla="*/ 2899133 h 3058160"/>
              <a:gd name="connsiteX29" fmla="*/ 623165 w 12192000"/>
              <a:gd name="connsiteY29" fmla="*/ 2976082 h 3058160"/>
              <a:gd name="connsiteX30" fmla="*/ 1033321 w 12192000"/>
              <a:gd name="connsiteY30" fmla="*/ 3037640 h 305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3058160">
                <a:moveTo>
                  <a:pt x="1443478" y="3058160"/>
                </a:moveTo>
                <a:lnTo>
                  <a:pt x="1847513" y="3047900"/>
                </a:lnTo>
                <a:lnTo>
                  <a:pt x="2251547" y="2996601"/>
                </a:lnTo>
                <a:lnTo>
                  <a:pt x="2655582" y="2914523"/>
                </a:lnTo>
                <a:lnTo>
                  <a:pt x="3041252" y="2786275"/>
                </a:lnTo>
                <a:lnTo>
                  <a:pt x="3096347" y="2765755"/>
                </a:lnTo>
                <a:lnTo>
                  <a:pt x="3628939" y="2591339"/>
                </a:lnTo>
                <a:lnTo>
                  <a:pt x="4167652" y="2457962"/>
                </a:lnTo>
                <a:lnTo>
                  <a:pt x="4718609" y="2350233"/>
                </a:lnTo>
                <a:lnTo>
                  <a:pt x="5275688" y="2288674"/>
                </a:lnTo>
                <a:lnTo>
                  <a:pt x="5838888" y="2257895"/>
                </a:lnTo>
                <a:lnTo>
                  <a:pt x="6402086" y="2257895"/>
                </a:lnTo>
                <a:lnTo>
                  <a:pt x="6965287" y="2293805"/>
                </a:lnTo>
                <a:lnTo>
                  <a:pt x="7516243" y="2365623"/>
                </a:lnTo>
                <a:lnTo>
                  <a:pt x="8073321" y="2468221"/>
                </a:lnTo>
                <a:lnTo>
                  <a:pt x="8612034" y="2611858"/>
                </a:lnTo>
                <a:lnTo>
                  <a:pt x="9144626" y="2786275"/>
                </a:lnTo>
                <a:lnTo>
                  <a:pt x="9518052" y="2904263"/>
                </a:lnTo>
                <a:lnTo>
                  <a:pt x="9903721" y="2996601"/>
                </a:lnTo>
                <a:lnTo>
                  <a:pt x="10301635" y="3047900"/>
                </a:lnTo>
                <a:lnTo>
                  <a:pt x="10699548" y="3058160"/>
                </a:lnTo>
                <a:lnTo>
                  <a:pt x="11128069" y="3037640"/>
                </a:lnTo>
                <a:lnTo>
                  <a:pt x="11562713" y="2976082"/>
                </a:lnTo>
                <a:lnTo>
                  <a:pt x="11905530" y="2899133"/>
                </a:lnTo>
                <a:lnTo>
                  <a:pt x="12192000" y="2808546"/>
                </a:lnTo>
                <a:lnTo>
                  <a:pt x="12192000" y="0"/>
                </a:lnTo>
                <a:lnTo>
                  <a:pt x="0" y="0"/>
                </a:lnTo>
                <a:lnTo>
                  <a:pt x="0" y="2812124"/>
                </a:lnTo>
                <a:lnTo>
                  <a:pt x="280347" y="2899133"/>
                </a:lnTo>
                <a:lnTo>
                  <a:pt x="623165" y="2976082"/>
                </a:lnTo>
                <a:lnTo>
                  <a:pt x="1033321" y="3037640"/>
                </a:lnTo>
                <a:close/>
              </a:path>
            </a:pathLst>
          </a:custGeom>
          <a:ln>
            <a:noFill/>
          </a:ln>
          <a:effectLst>
            <a:outerShdw blurRad="584200" dist="38100" dir="16200000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BF5F85D6-6596-4FFE-92DC-9BBFCF284B61}"/>
              </a:ext>
            </a:extLst>
          </p:cNvPr>
          <p:cNvGrpSpPr/>
          <p:nvPr/>
        </p:nvGrpSpPr>
        <p:grpSpPr>
          <a:xfrm>
            <a:off x="10921584" y="0"/>
            <a:ext cx="1270417" cy="1298640"/>
            <a:chOff x="10921584" y="0"/>
            <a:chExt cx="1270417" cy="1298640"/>
          </a:xfrm>
        </p:grpSpPr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DF560738-19D6-4894-8935-9939CB08D8C7}"/>
                </a:ext>
              </a:extLst>
            </p:cNvPr>
            <p:cNvSpPr/>
            <p:nvPr/>
          </p:nvSpPr>
          <p:spPr>
            <a:xfrm>
              <a:off x="10921584" y="0"/>
              <a:ext cx="1270416" cy="1298640"/>
            </a:xfrm>
            <a:custGeom>
              <a:avLst/>
              <a:gdLst>
                <a:gd name="connsiteX0" fmla="*/ 99451 w 1270416"/>
                <a:gd name="connsiteY0" fmla="*/ 0 h 1298640"/>
                <a:gd name="connsiteX1" fmla="*/ 1270416 w 1270416"/>
                <a:gd name="connsiteY1" fmla="*/ 0 h 1298640"/>
                <a:gd name="connsiteX2" fmla="*/ 1270416 w 1270416"/>
                <a:gd name="connsiteY2" fmla="*/ 1216049 h 1298640"/>
                <a:gd name="connsiteX3" fmla="*/ 1245184 w 1270416"/>
                <a:gd name="connsiteY3" fmla="*/ 1228204 h 1298640"/>
                <a:gd name="connsiteX4" fmla="*/ 896303 w 1270416"/>
                <a:gd name="connsiteY4" fmla="*/ 1298640 h 1298640"/>
                <a:gd name="connsiteX5" fmla="*/ 0 w 1270416"/>
                <a:gd name="connsiteY5" fmla="*/ 402337 h 1298640"/>
                <a:gd name="connsiteX6" fmla="*/ 70436 w 1270416"/>
                <a:gd name="connsiteY6" fmla="*/ 53456 h 129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416" h="1298640">
                  <a:moveTo>
                    <a:pt x="99451" y="0"/>
                  </a:moveTo>
                  <a:lnTo>
                    <a:pt x="1270416" y="0"/>
                  </a:lnTo>
                  <a:lnTo>
                    <a:pt x="1270416" y="1216049"/>
                  </a:lnTo>
                  <a:lnTo>
                    <a:pt x="1245184" y="1228204"/>
                  </a:lnTo>
                  <a:cubicBezTo>
                    <a:pt x="1137952" y="1273560"/>
                    <a:pt x="1020057" y="1298640"/>
                    <a:pt x="896303" y="1298640"/>
                  </a:cubicBezTo>
                  <a:cubicBezTo>
                    <a:pt x="401289" y="1298640"/>
                    <a:pt x="0" y="897351"/>
                    <a:pt x="0" y="402337"/>
                  </a:cubicBezTo>
                  <a:cubicBezTo>
                    <a:pt x="0" y="278584"/>
                    <a:pt x="25081" y="160688"/>
                    <a:pt x="70436" y="53456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  <a:effectLst>
              <a:outerShdw blurRad="292100" dist="190500" dir="8100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E17F8FE0-EA00-4186-8B69-7F382DD90FFC}"/>
                </a:ext>
              </a:extLst>
            </p:cNvPr>
            <p:cNvSpPr/>
            <p:nvPr/>
          </p:nvSpPr>
          <p:spPr>
            <a:xfrm>
              <a:off x="11040648" y="0"/>
              <a:ext cx="1151353" cy="1179576"/>
            </a:xfrm>
            <a:custGeom>
              <a:avLst/>
              <a:gdLst>
                <a:gd name="connsiteX0" fmla="*/ 115249 w 1151353"/>
                <a:gd name="connsiteY0" fmla="*/ 0 h 1179576"/>
                <a:gd name="connsiteX1" fmla="*/ 1151353 w 1151353"/>
                <a:gd name="connsiteY1" fmla="*/ 0 h 1179576"/>
                <a:gd name="connsiteX2" fmla="*/ 1151353 w 1151353"/>
                <a:gd name="connsiteY2" fmla="*/ 1079647 h 1179576"/>
                <a:gd name="connsiteX3" fmla="*/ 1079777 w 1151353"/>
                <a:gd name="connsiteY3" fmla="*/ 1118497 h 1179576"/>
                <a:gd name="connsiteX4" fmla="*/ 777240 w 1151353"/>
                <a:gd name="connsiteY4" fmla="*/ 1179576 h 1179576"/>
                <a:gd name="connsiteX5" fmla="*/ 0 w 1151353"/>
                <a:gd name="connsiteY5" fmla="*/ 402336 h 1179576"/>
                <a:gd name="connsiteX6" fmla="*/ 61079 w 1151353"/>
                <a:gd name="connsiteY6" fmla="*/ 99799 h 117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353" h="1179576">
                  <a:moveTo>
                    <a:pt x="115249" y="0"/>
                  </a:moveTo>
                  <a:lnTo>
                    <a:pt x="1151353" y="0"/>
                  </a:lnTo>
                  <a:lnTo>
                    <a:pt x="1151353" y="1079647"/>
                  </a:lnTo>
                  <a:lnTo>
                    <a:pt x="1079777" y="1118497"/>
                  </a:lnTo>
                  <a:cubicBezTo>
                    <a:pt x="986789" y="1157827"/>
                    <a:pt x="884555" y="1179576"/>
                    <a:pt x="777240" y="1179576"/>
                  </a:cubicBezTo>
                  <a:cubicBezTo>
                    <a:pt x="347982" y="1179576"/>
                    <a:pt x="0" y="831594"/>
                    <a:pt x="0" y="402336"/>
                  </a:cubicBezTo>
                  <a:cubicBezTo>
                    <a:pt x="0" y="295022"/>
                    <a:pt x="21749" y="192787"/>
                    <a:pt x="61079" y="99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3BD9F8E-E7F0-41C6-98E0-C9BA340942CE}"/>
              </a:ext>
            </a:extLst>
          </p:cNvPr>
          <p:cNvGrpSpPr/>
          <p:nvPr/>
        </p:nvGrpSpPr>
        <p:grpSpPr>
          <a:xfrm rot="9709337">
            <a:off x="10422206" y="3305035"/>
            <a:ext cx="1659952" cy="1448647"/>
            <a:chOff x="13299379" y="-993122"/>
            <a:chExt cx="1561362" cy="1775825"/>
          </a:xfrm>
          <a:solidFill>
            <a:schemeClr val="accent1"/>
          </a:solidFill>
        </p:grpSpPr>
        <p:sp>
          <p:nvSpPr>
            <p:cNvPr id="23" name="Freeform 8">
              <a:extLst>
                <a:ext uri="{FF2B5EF4-FFF2-40B4-BE49-F238E27FC236}">
                  <a16:creationId xmlns="" xmlns:a16="http://schemas.microsoft.com/office/drawing/2014/main" id="{910E795B-2E26-4586-B598-B13A47280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99379" y="-993122"/>
              <a:ext cx="781958" cy="1531284"/>
            </a:xfrm>
            <a:custGeom>
              <a:avLst/>
              <a:gdLst>
                <a:gd name="T0" fmla="*/ 15 w 220"/>
                <a:gd name="T1" fmla="*/ 206 h 431"/>
                <a:gd name="T2" fmla="*/ 168 w 220"/>
                <a:gd name="T3" fmla="*/ 278 h 431"/>
                <a:gd name="T4" fmla="*/ 15 w 220"/>
                <a:gd name="T5" fmla="*/ 206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0" h="431">
                  <a:moveTo>
                    <a:pt x="15" y="206"/>
                  </a:moveTo>
                  <a:cubicBezTo>
                    <a:pt x="24" y="334"/>
                    <a:pt x="116" y="431"/>
                    <a:pt x="168" y="278"/>
                  </a:cubicBezTo>
                  <a:cubicBezTo>
                    <a:pt x="220" y="125"/>
                    <a:pt x="0" y="0"/>
                    <a:pt x="15" y="2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9">
              <a:extLst>
                <a:ext uri="{FF2B5EF4-FFF2-40B4-BE49-F238E27FC236}">
                  <a16:creationId xmlns="" xmlns:a16="http://schemas.microsoft.com/office/drawing/2014/main" id="{F5303C96-AA91-4E86-9148-48708DE6E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0358" y="4371"/>
              <a:ext cx="636927" cy="778332"/>
            </a:xfrm>
            <a:custGeom>
              <a:avLst/>
              <a:gdLst>
                <a:gd name="T0" fmla="*/ 62 w 179"/>
                <a:gd name="T1" fmla="*/ 65 h 219"/>
                <a:gd name="T2" fmla="*/ 89 w 179"/>
                <a:gd name="T3" fmla="*/ 139 h 219"/>
                <a:gd name="T4" fmla="*/ 62 w 179"/>
                <a:gd name="T5" fmla="*/ 6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9" h="219">
                  <a:moveTo>
                    <a:pt x="62" y="65"/>
                  </a:moveTo>
                  <a:cubicBezTo>
                    <a:pt x="8" y="117"/>
                    <a:pt x="0" y="219"/>
                    <a:pt x="89" y="139"/>
                  </a:cubicBezTo>
                  <a:cubicBezTo>
                    <a:pt x="179" y="60"/>
                    <a:pt x="129" y="0"/>
                    <a:pt x="62" y="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="" xmlns:a16="http://schemas.microsoft.com/office/drawing/2014/main" id="{26981A84-5CCE-4E1D-A318-B51D8F495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0672" y="-540017"/>
              <a:ext cx="910069" cy="1165081"/>
            </a:xfrm>
            <a:custGeom>
              <a:avLst/>
              <a:gdLst>
                <a:gd name="T0" fmla="*/ 66 w 256"/>
                <a:gd name="T1" fmla="*/ 145 h 328"/>
                <a:gd name="T2" fmla="*/ 209 w 256"/>
                <a:gd name="T3" fmla="*/ 194 h 328"/>
                <a:gd name="T4" fmla="*/ 66 w 256"/>
                <a:gd name="T5" fmla="*/ 1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6" h="328">
                  <a:moveTo>
                    <a:pt x="66" y="145"/>
                  </a:moveTo>
                  <a:cubicBezTo>
                    <a:pt x="132" y="291"/>
                    <a:pt x="256" y="328"/>
                    <a:pt x="209" y="194"/>
                  </a:cubicBezTo>
                  <a:cubicBezTo>
                    <a:pt x="163" y="60"/>
                    <a:pt x="0" y="0"/>
                    <a:pt x="66" y="1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04B32D33-4D7C-4008-9863-5FD236E90181}"/>
              </a:ext>
            </a:extLst>
          </p:cNvPr>
          <p:cNvGrpSpPr/>
          <p:nvPr/>
        </p:nvGrpSpPr>
        <p:grpSpPr>
          <a:xfrm>
            <a:off x="135608" y="2531084"/>
            <a:ext cx="619336" cy="733284"/>
            <a:chOff x="647741" y="399730"/>
            <a:chExt cx="932560" cy="1104136"/>
          </a:xfrm>
        </p:grpSpPr>
        <p:grpSp>
          <p:nvGrpSpPr>
            <p:cNvPr id="27" name="Group 26">
              <a:extLst>
                <a:ext uri="{FF2B5EF4-FFF2-40B4-BE49-F238E27FC236}">
                  <a16:creationId xmlns="" xmlns:a16="http://schemas.microsoft.com/office/drawing/2014/main" id="{99A87E3A-DB81-4583-A918-A6E7BFC632D6}"/>
                </a:ext>
              </a:extLst>
            </p:cNvPr>
            <p:cNvGrpSpPr/>
            <p:nvPr/>
          </p:nvGrpSpPr>
          <p:grpSpPr>
            <a:xfrm rot="16927871">
              <a:off x="671260" y="376211"/>
              <a:ext cx="885522" cy="932560"/>
              <a:chOff x="2224521" y="1274728"/>
              <a:chExt cx="627676" cy="661018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0792DFA7-DCA9-440A-978A-E5247BB3DED1}"/>
                  </a:ext>
                </a:extLst>
              </p:cNvPr>
              <p:cNvSpPr/>
              <p:nvPr/>
            </p:nvSpPr>
            <p:spPr>
              <a:xfrm rot="1570027">
                <a:off x="2224521" y="1274728"/>
                <a:ext cx="627676" cy="419861"/>
              </a:xfrm>
              <a:custGeom>
                <a:avLst/>
                <a:gdLst>
                  <a:gd name="connsiteX0" fmla="*/ 3826236 w 4848653"/>
                  <a:gd name="connsiteY0" fmla="*/ 1237 h 4078014"/>
                  <a:gd name="connsiteX1" fmla="*/ 4848248 w 4848653"/>
                  <a:gd name="connsiteY1" fmla="*/ 1026908 h 4078014"/>
                  <a:gd name="connsiteX2" fmla="*/ 4604566 w 4848653"/>
                  <a:gd name="connsiteY2" fmla="*/ 1732512 h 4078014"/>
                  <a:gd name="connsiteX3" fmla="*/ 4419076 w 4848653"/>
                  <a:gd name="connsiteY3" fmla="*/ 2078039 h 4078014"/>
                  <a:gd name="connsiteX4" fmla="*/ 4415438 w 4848653"/>
                  <a:gd name="connsiteY4" fmla="*/ 2085313 h 4078014"/>
                  <a:gd name="connsiteX5" fmla="*/ 4659121 w 4848653"/>
                  <a:gd name="connsiteY5" fmla="*/ 3194638 h 4078014"/>
                  <a:gd name="connsiteX6" fmla="*/ 4484542 w 4848653"/>
                  <a:gd name="connsiteY6" fmla="*/ 3980258 h 4078014"/>
                  <a:gd name="connsiteX7" fmla="*/ 3571642 w 4848653"/>
                  <a:gd name="connsiteY7" fmla="*/ 3489245 h 4078014"/>
                  <a:gd name="connsiteX8" fmla="*/ 2436882 w 4848653"/>
                  <a:gd name="connsiteY8" fmla="*/ 3220098 h 4078014"/>
                  <a:gd name="connsiteX9" fmla="*/ 1560352 w 4848653"/>
                  <a:gd name="connsiteY9" fmla="*/ 3489245 h 4078014"/>
                  <a:gd name="connsiteX10" fmla="*/ 56 w 4848653"/>
                  <a:gd name="connsiteY10" fmla="*/ 1921642 h 4078014"/>
                  <a:gd name="connsiteX11" fmla="*/ 1498522 w 4848653"/>
                  <a:gd name="connsiteY11" fmla="*/ 368588 h 4078014"/>
                  <a:gd name="connsiteX12" fmla="*/ 1960428 w 4848653"/>
                  <a:gd name="connsiteY12" fmla="*/ 408596 h 4078014"/>
                  <a:gd name="connsiteX13" fmla="*/ 3291589 w 4848653"/>
                  <a:gd name="connsiteY13" fmla="*/ 146722 h 4078014"/>
                  <a:gd name="connsiteX14" fmla="*/ 3826236 w 4848653"/>
                  <a:gd name="connsiteY14" fmla="*/ 1237 h 407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48653" h="4078014">
                    <a:moveTo>
                      <a:pt x="3826236" y="1237"/>
                    </a:moveTo>
                    <a:cubicBezTo>
                      <a:pt x="4382705" y="19423"/>
                      <a:pt x="4833700" y="470427"/>
                      <a:pt x="4848248" y="1026908"/>
                    </a:cubicBezTo>
                    <a:cubicBezTo>
                      <a:pt x="4855522" y="1296056"/>
                      <a:pt x="4764596" y="1543381"/>
                      <a:pt x="4604566" y="1732512"/>
                    </a:cubicBezTo>
                    <a:cubicBezTo>
                      <a:pt x="4520913" y="1834351"/>
                      <a:pt x="4455446" y="1950739"/>
                      <a:pt x="4419076" y="2078039"/>
                    </a:cubicBezTo>
                    <a:cubicBezTo>
                      <a:pt x="4415438" y="2081676"/>
                      <a:pt x="4415438" y="2081676"/>
                      <a:pt x="4415438" y="2085313"/>
                    </a:cubicBezTo>
                    <a:cubicBezTo>
                      <a:pt x="4342698" y="2321727"/>
                      <a:pt x="4309964" y="2754545"/>
                      <a:pt x="4659121" y="3194638"/>
                    </a:cubicBezTo>
                    <a:cubicBezTo>
                      <a:pt x="4808240" y="3387406"/>
                      <a:pt x="4855522" y="3762030"/>
                      <a:pt x="4484542" y="3980258"/>
                    </a:cubicBezTo>
                    <a:cubicBezTo>
                      <a:pt x="4015363" y="4260317"/>
                      <a:pt x="3666206" y="3889330"/>
                      <a:pt x="3571642" y="3489245"/>
                    </a:cubicBezTo>
                    <a:cubicBezTo>
                      <a:pt x="3349782" y="2910942"/>
                      <a:pt x="2836958" y="2940039"/>
                      <a:pt x="2436882" y="3220098"/>
                    </a:cubicBezTo>
                    <a:cubicBezTo>
                      <a:pt x="2185925" y="3391043"/>
                      <a:pt x="1884050" y="3489245"/>
                      <a:pt x="1560352" y="3489245"/>
                    </a:cubicBezTo>
                    <a:cubicBezTo>
                      <a:pt x="694733" y="3489245"/>
                      <a:pt x="-7218" y="2787279"/>
                      <a:pt x="56" y="1921642"/>
                    </a:cubicBezTo>
                    <a:cubicBezTo>
                      <a:pt x="3693" y="1106925"/>
                      <a:pt x="687459" y="401322"/>
                      <a:pt x="1498522" y="368588"/>
                    </a:cubicBezTo>
                    <a:cubicBezTo>
                      <a:pt x="1614907" y="364950"/>
                      <a:pt x="1793123" y="372224"/>
                      <a:pt x="1960428" y="408596"/>
                    </a:cubicBezTo>
                    <a:cubicBezTo>
                      <a:pt x="2560542" y="524984"/>
                      <a:pt x="2778765" y="492250"/>
                      <a:pt x="3291589" y="146722"/>
                    </a:cubicBezTo>
                    <a:cubicBezTo>
                      <a:pt x="3491627" y="15786"/>
                      <a:pt x="3673480" y="-6037"/>
                      <a:pt x="3826236" y="123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127000" dist="1016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80741752-F460-4EE4-8823-3E9490C992BF}"/>
                  </a:ext>
                </a:extLst>
              </p:cNvPr>
              <p:cNvSpPr/>
              <p:nvPr/>
            </p:nvSpPr>
            <p:spPr>
              <a:xfrm rot="18123214">
                <a:off x="2287040" y="1609433"/>
                <a:ext cx="285054" cy="367572"/>
              </a:xfrm>
              <a:custGeom>
                <a:avLst/>
                <a:gdLst>
                  <a:gd name="connsiteX0" fmla="*/ 1529867 w 4746389"/>
                  <a:gd name="connsiteY0" fmla="*/ 328 h 4507768"/>
                  <a:gd name="connsiteX1" fmla="*/ 2143943 w 4746389"/>
                  <a:gd name="connsiteY1" fmla="*/ 174551 h 4507768"/>
                  <a:gd name="connsiteX2" fmla="*/ 2676128 w 4746389"/>
                  <a:gd name="connsiteY2" fmla="*/ 672336 h 4507768"/>
                  <a:gd name="connsiteX3" fmla="*/ 2679929 w 4746389"/>
                  <a:gd name="connsiteY3" fmla="*/ 676136 h 4507768"/>
                  <a:gd name="connsiteX4" fmla="*/ 3269133 w 4746389"/>
                  <a:gd name="connsiteY4" fmla="*/ 983927 h 4507768"/>
                  <a:gd name="connsiteX5" fmla="*/ 3455398 w 4746389"/>
                  <a:gd name="connsiteY5" fmla="*/ 1029526 h 4507768"/>
                  <a:gd name="connsiteX6" fmla="*/ 4382919 w 4746389"/>
                  <a:gd name="connsiteY6" fmla="*/ 1496912 h 4507768"/>
                  <a:gd name="connsiteX7" fmla="*/ 4740243 w 4746389"/>
                  <a:gd name="connsiteY7" fmla="*/ 2465883 h 4507768"/>
                  <a:gd name="connsiteX8" fmla="*/ 4158641 w 4746389"/>
                  <a:gd name="connsiteY8" fmla="*/ 3309458 h 4507768"/>
                  <a:gd name="connsiteX9" fmla="*/ 3337557 w 4746389"/>
                  <a:gd name="connsiteY9" fmla="*/ 3480453 h 4507768"/>
                  <a:gd name="connsiteX10" fmla="*/ 2155347 w 4746389"/>
                  <a:gd name="connsiteY10" fmla="*/ 3841443 h 4507768"/>
                  <a:gd name="connsiteX11" fmla="*/ 1094779 w 4746389"/>
                  <a:gd name="connsiteY11" fmla="*/ 4498823 h 4507768"/>
                  <a:gd name="connsiteX12" fmla="*/ 372529 w 4746389"/>
                  <a:gd name="connsiteY12" fmla="*/ 4339228 h 4507768"/>
                  <a:gd name="connsiteX13" fmla="*/ 0 w 4746389"/>
                  <a:gd name="connsiteY13" fmla="*/ 3575450 h 4507768"/>
                  <a:gd name="connsiteX14" fmla="*/ 676634 w 4746389"/>
                  <a:gd name="connsiteY14" fmla="*/ 2108694 h 4507768"/>
                  <a:gd name="connsiteX15" fmla="*/ 566396 w 4746389"/>
                  <a:gd name="connsiteY15" fmla="*/ 881330 h 4507768"/>
                  <a:gd name="connsiteX16" fmla="*/ 1151799 w 4746389"/>
                  <a:gd name="connsiteY16" fmla="*/ 83354 h 4507768"/>
                  <a:gd name="connsiteX17" fmla="*/ 1529867 w 4746389"/>
                  <a:gd name="connsiteY17" fmla="*/ 328 h 4507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46389" h="4507768">
                    <a:moveTo>
                      <a:pt x="1529867" y="328"/>
                    </a:moveTo>
                    <a:cubicBezTo>
                      <a:pt x="1745696" y="-5053"/>
                      <a:pt x="1963381" y="55805"/>
                      <a:pt x="2143943" y="174551"/>
                    </a:cubicBezTo>
                    <a:cubicBezTo>
                      <a:pt x="2349214" y="307547"/>
                      <a:pt x="2501267" y="505141"/>
                      <a:pt x="2676128" y="672336"/>
                    </a:cubicBezTo>
                    <a:cubicBezTo>
                      <a:pt x="2679929" y="672336"/>
                      <a:pt x="2679929" y="676136"/>
                      <a:pt x="2679929" y="676136"/>
                    </a:cubicBezTo>
                    <a:cubicBezTo>
                      <a:pt x="2843386" y="828132"/>
                      <a:pt x="3048656" y="934528"/>
                      <a:pt x="3269133" y="983927"/>
                    </a:cubicBezTo>
                    <a:cubicBezTo>
                      <a:pt x="3329954" y="999126"/>
                      <a:pt x="3394576" y="1014326"/>
                      <a:pt x="3455398" y="1029526"/>
                    </a:cubicBezTo>
                    <a:cubicBezTo>
                      <a:pt x="3797516" y="1116923"/>
                      <a:pt x="4135833" y="1249919"/>
                      <a:pt x="4382919" y="1496912"/>
                    </a:cubicBezTo>
                    <a:cubicBezTo>
                      <a:pt x="4637608" y="1747704"/>
                      <a:pt x="4778256" y="2112494"/>
                      <a:pt x="4740243" y="2465883"/>
                    </a:cubicBezTo>
                    <a:cubicBezTo>
                      <a:pt x="4702230" y="2819273"/>
                      <a:pt x="4477952" y="3153663"/>
                      <a:pt x="4158641" y="3309458"/>
                    </a:cubicBezTo>
                    <a:cubicBezTo>
                      <a:pt x="3903953" y="3431055"/>
                      <a:pt x="3615053" y="3442454"/>
                      <a:pt x="3337557" y="3480453"/>
                    </a:cubicBezTo>
                    <a:cubicBezTo>
                      <a:pt x="2930816" y="3537452"/>
                      <a:pt x="2527876" y="3659048"/>
                      <a:pt x="2155347" y="3841443"/>
                    </a:cubicBezTo>
                    <a:cubicBezTo>
                      <a:pt x="1809427" y="4008638"/>
                      <a:pt x="1478713" y="4449425"/>
                      <a:pt x="1094779" y="4498823"/>
                    </a:cubicBezTo>
                    <a:cubicBezTo>
                      <a:pt x="843892" y="4529222"/>
                      <a:pt x="581601" y="4483624"/>
                      <a:pt x="372529" y="4339228"/>
                    </a:cubicBezTo>
                    <a:cubicBezTo>
                      <a:pt x="167258" y="4194832"/>
                      <a:pt x="0" y="3830043"/>
                      <a:pt x="0" y="3575450"/>
                    </a:cubicBezTo>
                    <a:cubicBezTo>
                      <a:pt x="7602" y="3066266"/>
                      <a:pt x="577800" y="2610279"/>
                      <a:pt x="676634" y="2108694"/>
                    </a:cubicBezTo>
                    <a:cubicBezTo>
                      <a:pt x="756462" y="1702106"/>
                      <a:pt x="524582" y="1291718"/>
                      <a:pt x="566396" y="881330"/>
                    </a:cubicBezTo>
                    <a:cubicBezTo>
                      <a:pt x="600608" y="535540"/>
                      <a:pt x="836290" y="220150"/>
                      <a:pt x="1151799" y="83354"/>
                    </a:cubicBezTo>
                    <a:cubicBezTo>
                      <a:pt x="1271540" y="30630"/>
                      <a:pt x="1400370" y="3556"/>
                      <a:pt x="1529867" y="32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6F87994F-8FE8-4160-8DBF-0F62EC433175}"/>
                </a:ext>
              </a:extLst>
            </p:cNvPr>
            <p:cNvSpPr/>
            <p:nvPr/>
          </p:nvSpPr>
          <p:spPr>
            <a:xfrm rot="17516729">
              <a:off x="717959" y="1130240"/>
              <a:ext cx="368579" cy="378674"/>
            </a:xfrm>
            <a:custGeom>
              <a:avLst/>
              <a:gdLst>
                <a:gd name="connsiteX0" fmla="*/ 1782700 w 4460354"/>
                <a:gd name="connsiteY0" fmla="*/ 155 h 4582522"/>
                <a:gd name="connsiteX1" fmla="*/ 1886899 w 4460354"/>
                <a:gd name="connsiteY1" fmla="*/ 3546 h 4582522"/>
                <a:gd name="connsiteX2" fmla="*/ 2629928 w 4460354"/>
                <a:gd name="connsiteY2" fmla="*/ 1361110 h 4582522"/>
                <a:gd name="connsiteX3" fmla="*/ 3326740 w 4460354"/>
                <a:gd name="connsiteY3" fmla="*/ 2306429 h 4582522"/>
                <a:gd name="connsiteX4" fmla="*/ 4414620 w 4460354"/>
                <a:gd name="connsiteY4" fmla="*/ 3091826 h 4582522"/>
                <a:gd name="connsiteX5" fmla="*/ 3365847 w 4460354"/>
                <a:gd name="connsiteY5" fmla="*/ 4463606 h 4582522"/>
                <a:gd name="connsiteX6" fmla="*/ 326181 w 4460354"/>
                <a:gd name="connsiteY6" fmla="*/ 3536056 h 4582522"/>
                <a:gd name="connsiteX7" fmla="*/ 482608 w 4460354"/>
                <a:gd name="connsiteY7" fmla="*/ 828035 h 4582522"/>
                <a:gd name="connsiteX8" fmla="*/ 1782700 w 4460354"/>
                <a:gd name="connsiteY8" fmla="*/ 155 h 458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0354" h="4582522">
                  <a:moveTo>
                    <a:pt x="1782700" y="155"/>
                  </a:moveTo>
                  <a:cubicBezTo>
                    <a:pt x="1817268" y="-438"/>
                    <a:pt x="1852014" y="658"/>
                    <a:pt x="1886899" y="3546"/>
                  </a:cubicBezTo>
                  <a:cubicBezTo>
                    <a:pt x="2633483" y="71069"/>
                    <a:pt x="2530383" y="774728"/>
                    <a:pt x="2629928" y="1361110"/>
                  </a:cubicBezTo>
                  <a:cubicBezTo>
                    <a:pt x="2733027" y="1929723"/>
                    <a:pt x="2907231" y="2103861"/>
                    <a:pt x="3326740" y="2306429"/>
                  </a:cubicBezTo>
                  <a:cubicBezTo>
                    <a:pt x="3746249" y="2508998"/>
                    <a:pt x="4194200" y="2558752"/>
                    <a:pt x="4414620" y="3091826"/>
                  </a:cubicBezTo>
                  <a:cubicBezTo>
                    <a:pt x="4546161" y="3415225"/>
                    <a:pt x="4450171" y="4129546"/>
                    <a:pt x="3365847" y="4463606"/>
                  </a:cubicBezTo>
                  <a:cubicBezTo>
                    <a:pt x="2491276" y="4733697"/>
                    <a:pt x="1022993" y="4591544"/>
                    <a:pt x="326181" y="3536056"/>
                  </a:cubicBezTo>
                  <a:cubicBezTo>
                    <a:pt x="-125325" y="2846612"/>
                    <a:pt x="-139545" y="1709386"/>
                    <a:pt x="482608" y="828035"/>
                  </a:cubicBezTo>
                  <a:cubicBezTo>
                    <a:pt x="785908" y="398243"/>
                    <a:pt x="1264189" y="9057"/>
                    <a:pt x="1782700" y="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9194EDE3-242D-425E-A56A-FAFA58B8CB82}"/>
              </a:ext>
            </a:extLst>
          </p:cNvPr>
          <p:cNvSpPr/>
          <p:nvPr/>
        </p:nvSpPr>
        <p:spPr>
          <a:xfrm>
            <a:off x="9027262" y="5707988"/>
            <a:ext cx="37886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7: 	 Le Hoang </a:t>
            </a:r>
            <a:r>
              <a:rPr lang="en-US" i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Ky</a:t>
            </a:r>
            <a:endParaRPr lang="en-US" i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 Nguyen Dang </a:t>
            </a:r>
            <a:r>
              <a:rPr lang="en-US" i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Quy</a:t>
            </a:r>
            <a:endParaRPr lang="en-US" i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 Nguyen </a:t>
            </a:r>
            <a:r>
              <a:rPr lang="en-US" i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Duy</a:t>
            </a:r>
            <a:r>
              <a:rPr lang="en-US" i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Long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2AACC431-8619-48A1-8AF3-9B0381B95F01}"/>
              </a:ext>
            </a:extLst>
          </p:cNvPr>
          <p:cNvGrpSpPr/>
          <p:nvPr/>
        </p:nvGrpSpPr>
        <p:grpSpPr>
          <a:xfrm flipH="1" flipV="1">
            <a:off x="0" y="5554015"/>
            <a:ext cx="1270417" cy="1298640"/>
            <a:chOff x="10921584" y="0"/>
            <a:chExt cx="1270417" cy="1298640"/>
          </a:xfrm>
        </p:grpSpPr>
        <p:sp>
          <p:nvSpPr>
            <p:cNvPr id="40" name="Freeform: Shape 39">
              <a:extLst>
                <a:ext uri="{FF2B5EF4-FFF2-40B4-BE49-F238E27FC236}">
                  <a16:creationId xmlns="" xmlns:a16="http://schemas.microsoft.com/office/drawing/2014/main" id="{7AF0CE49-0611-42CA-A80B-3CC47FEAC2F0}"/>
                </a:ext>
              </a:extLst>
            </p:cNvPr>
            <p:cNvSpPr/>
            <p:nvPr/>
          </p:nvSpPr>
          <p:spPr>
            <a:xfrm>
              <a:off x="10921584" y="0"/>
              <a:ext cx="1270416" cy="1298640"/>
            </a:xfrm>
            <a:custGeom>
              <a:avLst/>
              <a:gdLst>
                <a:gd name="connsiteX0" fmla="*/ 99451 w 1270416"/>
                <a:gd name="connsiteY0" fmla="*/ 0 h 1298640"/>
                <a:gd name="connsiteX1" fmla="*/ 1270416 w 1270416"/>
                <a:gd name="connsiteY1" fmla="*/ 0 h 1298640"/>
                <a:gd name="connsiteX2" fmla="*/ 1270416 w 1270416"/>
                <a:gd name="connsiteY2" fmla="*/ 1216049 h 1298640"/>
                <a:gd name="connsiteX3" fmla="*/ 1245184 w 1270416"/>
                <a:gd name="connsiteY3" fmla="*/ 1228204 h 1298640"/>
                <a:gd name="connsiteX4" fmla="*/ 896303 w 1270416"/>
                <a:gd name="connsiteY4" fmla="*/ 1298640 h 1298640"/>
                <a:gd name="connsiteX5" fmla="*/ 0 w 1270416"/>
                <a:gd name="connsiteY5" fmla="*/ 402337 h 1298640"/>
                <a:gd name="connsiteX6" fmla="*/ 70436 w 1270416"/>
                <a:gd name="connsiteY6" fmla="*/ 53456 h 129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416" h="1298640">
                  <a:moveTo>
                    <a:pt x="99451" y="0"/>
                  </a:moveTo>
                  <a:lnTo>
                    <a:pt x="1270416" y="0"/>
                  </a:lnTo>
                  <a:lnTo>
                    <a:pt x="1270416" y="1216049"/>
                  </a:lnTo>
                  <a:lnTo>
                    <a:pt x="1245184" y="1228204"/>
                  </a:lnTo>
                  <a:cubicBezTo>
                    <a:pt x="1137952" y="1273560"/>
                    <a:pt x="1020057" y="1298640"/>
                    <a:pt x="896303" y="1298640"/>
                  </a:cubicBezTo>
                  <a:cubicBezTo>
                    <a:pt x="401289" y="1298640"/>
                    <a:pt x="0" y="897351"/>
                    <a:pt x="0" y="402337"/>
                  </a:cubicBezTo>
                  <a:cubicBezTo>
                    <a:pt x="0" y="278584"/>
                    <a:pt x="25081" y="160688"/>
                    <a:pt x="70436" y="53456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  <a:effectLst>
              <a:outerShdw blurRad="292100" dist="190500" dir="8100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="" xmlns:a16="http://schemas.microsoft.com/office/drawing/2014/main" id="{6180A134-CFA3-455D-926B-D040F3158606}"/>
                </a:ext>
              </a:extLst>
            </p:cNvPr>
            <p:cNvSpPr/>
            <p:nvPr/>
          </p:nvSpPr>
          <p:spPr>
            <a:xfrm>
              <a:off x="11040648" y="0"/>
              <a:ext cx="1151353" cy="1179576"/>
            </a:xfrm>
            <a:custGeom>
              <a:avLst/>
              <a:gdLst>
                <a:gd name="connsiteX0" fmla="*/ 115249 w 1151353"/>
                <a:gd name="connsiteY0" fmla="*/ 0 h 1179576"/>
                <a:gd name="connsiteX1" fmla="*/ 1151353 w 1151353"/>
                <a:gd name="connsiteY1" fmla="*/ 0 h 1179576"/>
                <a:gd name="connsiteX2" fmla="*/ 1151353 w 1151353"/>
                <a:gd name="connsiteY2" fmla="*/ 1079647 h 1179576"/>
                <a:gd name="connsiteX3" fmla="*/ 1079777 w 1151353"/>
                <a:gd name="connsiteY3" fmla="*/ 1118497 h 1179576"/>
                <a:gd name="connsiteX4" fmla="*/ 777240 w 1151353"/>
                <a:gd name="connsiteY4" fmla="*/ 1179576 h 1179576"/>
                <a:gd name="connsiteX5" fmla="*/ 0 w 1151353"/>
                <a:gd name="connsiteY5" fmla="*/ 402336 h 1179576"/>
                <a:gd name="connsiteX6" fmla="*/ 61079 w 1151353"/>
                <a:gd name="connsiteY6" fmla="*/ 99799 h 117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353" h="1179576">
                  <a:moveTo>
                    <a:pt x="115249" y="0"/>
                  </a:moveTo>
                  <a:lnTo>
                    <a:pt x="1151353" y="0"/>
                  </a:lnTo>
                  <a:lnTo>
                    <a:pt x="1151353" y="1079647"/>
                  </a:lnTo>
                  <a:lnTo>
                    <a:pt x="1079777" y="1118497"/>
                  </a:lnTo>
                  <a:cubicBezTo>
                    <a:pt x="986789" y="1157827"/>
                    <a:pt x="884555" y="1179576"/>
                    <a:pt x="777240" y="1179576"/>
                  </a:cubicBezTo>
                  <a:cubicBezTo>
                    <a:pt x="347982" y="1179576"/>
                    <a:pt x="0" y="831594"/>
                    <a:pt x="0" y="402336"/>
                  </a:cubicBezTo>
                  <a:cubicBezTo>
                    <a:pt x="0" y="295022"/>
                    <a:pt x="21749" y="192787"/>
                    <a:pt x="61079" y="99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72" y="364993"/>
            <a:ext cx="2649453" cy="1403786"/>
          </a:xfrm>
          <a:prstGeom prst="rect">
            <a:avLst/>
          </a:prstGeom>
          <a:effectLst>
            <a:outerShdw blurRad="127000" dist="88900" dir="5400000" sx="103000" sy="103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DF5C04A-3AB5-4D20-AD0C-6F175C367929}"/>
              </a:ext>
            </a:extLst>
          </p:cNvPr>
          <p:cNvSpPr txBox="1"/>
          <p:nvPr/>
        </p:nvSpPr>
        <p:spPr>
          <a:xfrm>
            <a:off x="436127" y="2755636"/>
            <a:ext cx="11337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spc="600" dirty="0">
                <a:solidFill>
                  <a:prstClr val="white"/>
                </a:solidFill>
                <a:effectLst>
                  <a:outerShdw blurRad="1270000" sx="102000" sy="102000" algn="ctr" rotWithShape="0">
                    <a:prstClr val="black"/>
                  </a:outerShdw>
                </a:effectLst>
                <a:latin typeface="Cooper Black" panose="0208090404030B020404" pitchFamily="18" charset="0"/>
                <a:ea typeface="Futura-Black" panose="02020500000000000000" pitchFamily="18" charset="-93"/>
                <a:cs typeface="Futura-Black" panose="02020500000000000000" pitchFamily="18" charset="-93"/>
              </a:rPr>
              <a:t>Hotel Reservation Website</a:t>
            </a:r>
          </a:p>
        </p:txBody>
      </p:sp>
    </p:spTree>
    <p:extLst>
      <p:ext uri="{BB962C8B-B14F-4D97-AF65-F5344CB8AC3E}">
        <p14:creationId xmlns:p14="http://schemas.microsoft.com/office/powerpoint/2010/main" val="221078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8F686348-2D07-47B1-9062-8D4D02398E76}"/>
              </a:ext>
            </a:extLst>
          </p:cNvPr>
          <p:cNvSpPr/>
          <p:nvPr/>
        </p:nvSpPr>
        <p:spPr>
          <a:xfrm>
            <a:off x="0" y="5796002"/>
            <a:ext cx="12225581" cy="3790573"/>
          </a:xfrm>
          <a:custGeom>
            <a:avLst/>
            <a:gdLst>
              <a:gd name="connsiteX0" fmla="*/ 1447454 w 12225581"/>
              <a:gd name="connsiteY0" fmla="*/ 0 h 4548443"/>
              <a:gd name="connsiteX1" fmla="*/ 1852602 w 12225581"/>
              <a:gd name="connsiteY1" fmla="*/ 9640 h 4548443"/>
              <a:gd name="connsiteX2" fmla="*/ 2257749 w 12225581"/>
              <a:gd name="connsiteY2" fmla="*/ 57845 h 4548443"/>
              <a:gd name="connsiteX3" fmla="*/ 2662897 w 12225581"/>
              <a:gd name="connsiteY3" fmla="*/ 134971 h 4548443"/>
              <a:gd name="connsiteX4" fmla="*/ 3049629 w 12225581"/>
              <a:gd name="connsiteY4" fmla="*/ 255480 h 4548443"/>
              <a:gd name="connsiteX5" fmla="*/ 3104876 w 12225581"/>
              <a:gd name="connsiteY5" fmla="*/ 274761 h 4548443"/>
              <a:gd name="connsiteX6" fmla="*/ 3638935 w 12225581"/>
              <a:gd name="connsiteY6" fmla="*/ 438654 h 4548443"/>
              <a:gd name="connsiteX7" fmla="*/ 4179131 w 12225581"/>
              <a:gd name="connsiteY7" fmla="*/ 563983 h 4548443"/>
              <a:gd name="connsiteX8" fmla="*/ 4731606 w 12225581"/>
              <a:gd name="connsiteY8" fmla="*/ 665211 h 4548443"/>
              <a:gd name="connsiteX9" fmla="*/ 5290219 w 12225581"/>
              <a:gd name="connsiteY9" fmla="*/ 723056 h 4548443"/>
              <a:gd name="connsiteX10" fmla="*/ 5854971 w 12225581"/>
              <a:gd name="connsiteY10" fmla="*/ 751977 h 4548443"/>
              <a:gd name="connsiteX11" fmla="*/ 6419720 w 12225581"/>
              <a:gd name="connsiteY11" fmla="*/ 751977 h 4548443"/>
              <a:gd name="connsiteX12" fmla="*/ 6984472 w 12225581"/>
              <a:gd name="connsiteY12" fmla="*/ 718235 h 4548443"/>
              <a:gd name="connsiteX13" fmla="*/ 7536946 w 12225581"/>
              <a:gd name="connsiteY13" fmla="*/ 650750 h 4548443"/>
              <a:gd name="connsiteX14" fmla="*/ 8095558 w 12225581"/>
              <a:gd name="connsiteY14" fmla="*/ 554343 h 4548443"/>
              <a:gd name="connsiteX15" fmla="*/ 8635755 w 12225581"/>
              <a:gd name="connsiteY15" fmla="*/ 419372 h 4548443"/>
              <a:gd name="connsiteX16" fmla="*/ 9169813 w 12225581"/>
              <a:gd name="connsiteY16" fmla="*/ 255480 h 4548443"/>
              <a:gd name="connsiteX17" fmla="*/ 9544268 w 12225581"/>
              <a:gd name="connsiteY17" fmla="*/ 144611 h 4548443"/>
              <a:gd name="connsiteX18" fmla="*/ 9930999 w 12225581"/>
              <a:gd name="connsiteY18" fmla="*/ 57845 h 4548443"/>
              <a:gd name="connsiteX19" fmla="*/ 10330009 w 12225581"/>
              <a:gd name="connsiteY19" fmla="*/ 9640 h 4548443"/>
              <a:gd name="connsiteX20" fmla="*/ 10729018 w 12225581"/>
              <a:gd name="connsiteY20" fmla="*/ 0 h 4548443"/>
              <a:gd name="connsiteX21" fmla="*/ 11158720 w 12225581"/>
              <a:gd name="connsiteY21" fmla="*/ 19282 h 4548443"/>
              <a:gd name="connsiteX22" fmla="*/ 11594561 w 12225581"/>
              <a:gd name="connsiteY22" fmla="*/ 77126 h 4548443"/>
              <a:gd name="connsiteX23" fmla="*/ 11938322 w 12225581"/>
              <a:gd name="connsiteY23" fmla="*/ 149431 h 4548443"/>
              <a:gd name="connsiteX24" fmla="*/ 12225581 w 12225581"/>
              <a:gd name="connsiteY24" fmla="*/ 234553 h 4548443"/>
              <a:gd name="connsiteX25" fmla="*/ 12225581 w 12225581"/>
              <a:gd name="connsiteY25" fmla="*/ 786943 h 4548443"/>
              <a:gd name="connsiteX26" fmla="*/ 12225581 w 12225581"/>
              <a:gd name="connsiteY26" fmla="*/ 3761500 h 4548443"/>
              <a:gd name="connsiteX27" fmla="*/ 12225581 w 12225581"/>
              <a:gd name="connsiteY27" fmla="*/ 4313890 h 4548443"/>
              <a:gd name="connsiteX28" fmla="*/ 11938322 w 12225581"/>
              <a:gd name="connsiteY28" fmla="*/ 4399012 h 4548443"/>
              <a:gd name="connsiteX29" fmla="*/ 11594561 w 12225581"/>
              <a:gd name="connsiteY29" fmla="*/ 4471317 h 4548443"/>
              <a:gd name="connsiteX30" fmla="*/ 11158720 w 12225581"/>
              <a:gd name="connsiteY30" fmla="*/ 4529162 h 4548443"/>
              <a:gd name="connsiteX31" fmla="*/ 10729018 w 12225581"/>
              <a:gd name="connsiteY31" fmla="*/ 4548443 h 4548443"/>
              <a:gd name="connsiteX32" fmla="*/ 10330009 w 12225581"/>
              <a:gd name="connsiteY32" fmla="*/ 4538803 h 4548443"/>
              <a:gd name="connsiteX33" fmla="*/ 9930999 w 12225581"/>
              <a:gd name="connsiteY33" fmla="*/ 4490599 h 4548443"/>
              <a:gd name="connsiteX34" fmla="*/ 9544268 w 12225581"/>
              <a:gd name="connsiteY34" fmla="*/ 4403832 h 4548443"/>
              <a:gd name="connsiteX35" fmla="*/ 9169813 w 12225581"/>
              <a:gd name="connsiteY35" fmla="*/ 4292963 h 4548443"/>
              <a:gd name="connsiteX36" fmla="*/ 8635755 w 12225581"/>
              <a:gd name="connsiteY36" fmla="*/ 4129071 h 4548443"/>
              <a:gd name="connsiteX37" fmla="*/ 8095558 w 12225581"/>
              <a:gd name="connsiteY37" fmla="*/ 3994100 h 4548443"/>
              <a:gd name="connsiteX38" fmla="*/ 7536946 w 12225581"/>
              <a:gd name="connsiteY38" fmla="*/ 3897693 h 4548443"/>
              <a:gd name="connsiteX39" fmla="*/ 6984472 w 12225581"/>
              <a:gd name="connsiteY39" fmla="*/ 3830208 h 4548443"/>
              <a:gd name="connsiteX40" fmla="*/ 6419720 w 12225581"/>
              <a:gd name="connsiteY40" fmla="*/ 3796466 h 4548443"/>
              <a:gd name="connsiteX41" fmla="*/ 5854971 w 12225581"/>
              <a:gd name="connsiteY41" fmla="*/ 3796466 h 4548443"/>
              <a:gd name="connsiteX42" fmla="*/ 5290219 w 12225581"/>
              <a:gd name="connsiteY42" fmla="*/ 3825387 h 4548443"/>
              <a:gd name="connsiteX43" fmla="*/ 4731606 w 12225581"/>
              <a:gd name="connsiteY43" fmla="*/ 3883232 h 4548443"/>
              <a:gd name="connsiteX44" fmla="*/ 4179131 w 12225581"/>
              <a:gd name="connsiteY44" fmla="*/ 3984460 h 4548443"/>
              <a:gd name="connsiteX45" fmla="*/ 3638935 w 12225581"/>
              <a:gd name="connsiteY45" fmla="*/ 4109789 h 4548443"/>
              <a:gd name="connsiteX46" fmla="*/ 3104876 w 12225581"/>
              <a:gd name="connsiteY46" fmla="*/ 4273682 h 4548443"/>
              <a:gd name="connsiteX47" fmla="*/ 3049629 w 12225581"/>
              <a:gd name="connsiteY47" fmla="*/ 4292963 h 4548443"/>
              <a:gd name="connsiteX48" fmla="*/ 2662897 w 12225581"/>
              <a:gd name="connsiteY48" fmla="*/ 4413473 h 4548443"/>
              <a:gd name="connsiteX49" fmla="*/ 2257749 w 12225581"/>
              <a:gd name="connsiteY49" fmla="*/ 4490599 h 4548443"/>
              <a:gd name="connsiteX50" fmla="*/ 1852602 w 12225581"/>
              <a:gd name="connsiteY50" fmla="*/ 4538803 h 4548443"/>
              <a:gd name="connsiteX51" fmla="*/ 1447454 w 12225581"/>
              <a:gd name="connsiteY51" fmla="*/ 4548443 h 4548443"/>
              <a:gd name="connsiteX52" fmla="*/ 1036167 w 12225581"/>
              <a:gd name="connsiteY52" fmla="*/ 4529162 h 4548443"/>
              <a:gd name="connsiteX53" fmla="*/ 624882 w 12225581"/>
              <a:gd name="connsiteY53" fmla="*/ 4471317 h 4548443"/>
              <a:gd name="connsiteX54" fmla="*/ 281119 w 12225581"/>
              <a:gd name="connsiteY54" fmla="*/ 4399012 h 4548443"/>
              <a:gd name="connsiteX55" fmla="*/ 0 w 12225581"/>
              <a:gd name="connsiteY55" fmla="*/ 4317253 h 4548443"/>
              <a:gd name="connsiteX56" fmla="*/ 0 w 12225581"/>
              <a:gd name="connsiteY56" fmla="*/ 3761500 h 4548443"/>
              <a:gd name="connsiteX57" fmla="*/ 0 w 12225581"/>
              <a:gd name="connsiteY57" fmla="*/ 786943 h 4548443"/>
              <a:gd name="connsiteX58" fmla="*/ 0 w 12225581"/>
              <a:gd name="connsiteY58" fmla="*/ 231191 h 4548443"/>
              <a:gd name="connsiteX59" fmla="*/ 281119 w 12225581"/>
              <a:gd name="connsiteY59" fmla="*/ 149431 h 4548443"/>
              <a:gd name="connsiteX60" fmla="*/ 624882 w 12225581"/>
              <a:gd name="connsiteY60" fmla="*/ 77126 h 4548443"/>
              <a:gd name="connsiteX61" fmla="*/ 1036167 w 12225581"/>
              <a:gd name="connsiteY61" fmla="*/ 19282 h 454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225581" h="4548443">
                <a:moveTo>
                  <a:pt x="1447454" y="0"/>
                </a:moveTo>
                <a:lnTo>
                  <a:pt x="1852602" y="9640"/>
                </a:lnTo>
                <a:lnTo>
                  <a:pt x="2257749" y="57845"/>
                </a:lnTo>
                <a:lnTo>
                  <a:pt x="2662897" y="134971"/>
                </a:lnTo>
                <a:lnTo>
                  <a:pt x="3049629" y="255480"/>
                </a:lnTo>
                <a:lnTo>
                  <a:pt x="3104876" y="274761"/>
                </a:lnTo>
                <a:lnTo>
                  <a:pt x="3638935" y="438654"/>
                </a:lnTo>
                <a:lnTo>
                  <a:pt x="4179131" y="563983"/>
                </a:lnTo>
                <a:lnTo>
                  <a:pt x="4731606" y="665211"/>
                </a:lnTo>
                <a:lnTo>
                  <a:pt x="5290219" y="723056"/>
                </a:lnTo>
                <a:lnTo>
                  <a:pt x="5854971" y="751977"/>
                </a:lnTo>
                <a:lnTo>
                  <a:pt x="6419720" y="751977"/>
                </a:lnTo>
                <a:lnTo>
                  <a:pt x="6984472" y="718235"/>
                </a:lnTo>
                <a:lnTo>
                  <a:pt x="7536946" y="650750"/>
                </a:lnTo>
                <a:lnTo>
                  <a:pt x="8095558" y="554343"/>
                </a:lnTo>
                <a:lnTo>
                  <a:pt x="8635755" y="419372"/>
                </a:lnTo>
                <a:lnTo>
                  <a:pt x="9169813" y="255480"/>
                </a:lnTo>
                <a:lnTo>
                  <a:pt x="9544268" y="144611"/>
                </a:lnTo>
                <a:lnTo>
                  <a:pt x="9930999" y="57845"/>
                </a:lnTo>
                <a:lnTo>
                  <a:pt x="10330009" y="9640"/>
                </a:lnTo>
                <a:lnTo>
                  <a:pt x="10729018" y="0"/>
                </a:lnTo>
                <a:lnTo>
                  <a:pt x="11158720" y="19282"/>
                </a:lnTo>
                <a:lnTo>
                  <a:pt x="11594561" y="77126"/>
                </a:lnTo>
                <a:lnTo>
                  <a:pt x="11938322" y="149431"/>
                </a:lnTo>
                <a:lnTo>
                  <a:pt x="12225581" y="234553"/>
                </a:lnTo>
                <a:lnTo>
                  <a:pt x="12225581" y="786943"/>
                </a:lnTo>
                <a:lnTo>
                  <a:pt x="12225581" y="3761500"/>
                </a:lnTo>
                <a:lnTo>
                  <a:pt x="12225581" y="4313890"/>
                </a:lnTo>
                <a:lnTo>
                  <a:pt x="11938322" y="4399012"/>
                </a:lnTo>
                <a:lnTo>
                  <a:pt x="11594561" y="4471317"/>
                </a:lnTo>
                <a:lnTo>
                  <a:pt x="11158720" y="4529162"/>
                </a:lnTo>
                <a:lnTo>
                  <a:pt x="10729018" y="4548443"/>
                </a:lnTo>
                <a:lnTo>
                  <a:pt x="10330009" y="4538803"/>
                </a:lnTo>
                <a:lnTo>
                  <a:pt x="9930999" y="4490599"/>
                </a:lnTo>
                <a:lnTo>
                  <a:pt x="9544268" y="4403832"/>
                </a:lnTo>
                <a:lnTo>
                  <a:pt x="9169813" y="4292963"/>
                </a:lnTo>
                <a:lnTo>
                  <a:pt x="8635755" y="4129071"/>
                </a:lnTo>
                <a:lnTo>
                  <a:pt x="8095558" y="3994100"/>
                </a:lnTo>
                <a:lnTo>
                  <a:pt x="7536946" y="3897693"/>
                </a:lnTo>
                <a:lnTo>
                  <a:pt x="6984472" y="3830208"/>
                </a:lnTo>
                <a:lnTo>
                  <a:pt x="6419720" y="3796466"/>
                </a:lnTo>
                <a:lnTo>
                  <a:pt x="5854971" y="3796466"/>
                </a:lnTo>
                <a:lnTo>
                  <a:pt x="5290219" y="3825387"/>
                </a:lnTo>
                <a:lnTo>
                  <a:pt x="4731606" y="3883232"/>
                </a:lnTo>
                <a:lnTo>
                  <a:pt x="4179131" y="3984460"/>
                </a:lnTo>
                <a:lnTo>
                  <a:pt x="3638935" y="4109789"/>
                </a:lnTo>
                <a:lnTo>
                  <a:pt x="3104876" y="4273682"/>
                </a:lnTo>
                <a:lnTo>
                  <a:pt x="3049629" y="4292963"/>
                </a:lnTo>
                <a:lnTo>
                  <a:pt x="2662897" y="4413473"/>
                </a:lnTo>
                <a:lnTo>
                  <a:pt x="2257749" y="4490599"/>
                </a:lnTo>
                <a:lnTo>
                  <a:pt x="1852602" y="4538803"/>
                </a:lnTo>
                <a:lnTo>
                  <a:pt x="1447454" y="4548443"/>
                </a:lnTo>
                <a:lnTo>
                  <a:pt x="1036167" y="4529162"/>
                </a:lnTo>
                <a:lnTo>
                  <a:pt x="624882" y="4471317"/>
                </a:lnTo>
                <a:lnTo>
                  <a:pt x="281119" y="4399012"/>
                </a:lnTo>
                <a:lnTo>
                  <a:pt x="0" y="4317253"/>
                </a:lnTo>
                <a:lnTo>
                  <a:pt x="0" y="3761500"/>
                </a:lnTo>
                <a:lnTo>
                  <a:pt x="0" y="786943"/>
                </a:lnTo>
                <a:lnTo>
                  <a:pt x="0" y="231191"/>
                </a:lnTo>
                <a:lnTo>
                  <a:pt x="281119" y="149431"/>
                </a:lnTo>
                <a:lnTo>
                  <a:pt x="624882" y="77126"/>
                </a:lnTo>
                <a:lnTo>
                  <a:pt x="1036167" y="192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CD47E3CC-AA70-4A5A-9E79-533ED8F506E3}"/>
              </a:ext>
            </a:extLst>
          </p:cNvPr>
          <p:cNvGrpSpPr/>
          <p:nvPr/>
        </p:nvGrpSpPr>
        <p:grpSpPr>
          <a:xfrm rot="18900000">
            <a:off x="5460790" y="-649321"/>
            <a:ext cx="1270417" cy="1298640"/>
            <a:chOff x="10921584" y="0"/>
            <a:chExt cx="1270417" cy="1298640"/>
          </a:xfrm>
        </p:grpSpPr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5A515232-8037-4C47-9689-E70D99CB9716}"/>
                </a:ext>
              </a:extLst>
            </p:cNvPr>
            <p:cNvSpPr/>
            <p:nvPr/>
          </p:nvSpPr>
          <p:spPr>
            <a:xfrm>
              <a:off x="10921584" y="0"/>
              <a:ext cx="1270416" cy="1298640"/>
            </a:xfrm>
            <a:custGeom>
              <a:avLst/>
              <a:gdLst>
                <a:gd name="connsiteX0" fmla="*/ 99451 w 1270416"/>
                <a:gd name="connsiteY0" fmla="*/ 0 h 1298640"/>
                <a:gd name="connsiteX1" fmla="*/ 1270416 w 1270416"/>
                <a:gd name="connsiteY1" fmla="*/ 0 h 1298640"/>
                <a:gd name="connsiteX2" fmla="*/ 1270416 w 1270416"/>
                <a:gd name="connsiteY2" fmla="*/ 1216049 h 1298640"/>
                <a:gd name="connsiteX3" fmla="*/ 1245184 w 1270416"/>
                <a:gd name="connsiteY3" fmla="*/ 1228204 h 1298640"/>
                <a:gd name="connsiteX4" fmla="*/ 896303 w 1270416"/>
                <a:gd name="connsiteY4" fmla="*/ 1298640 h 1298640"/>
                <a:gd name="connsiteX5" fmla="*/ 0 w 1270416"/>
                <a:gd name="connsiteY5" fmla="*/ 402337 h 1298640"/>
                <a:gd name="connsiteX6" fmla="*/ 70436 w 1270416"/>
                <a:gd name="connsiteY6" fmla="*/ 53456 h 129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416" h="1298640">
                  <a:moveTo>
                    <a:pt x="99451" y="0"/>
                  </a:moveTo>
                  <a:lnTo>
                    <a:pt x="1270416" y="0"/>
                  </a:lnTo>
                  <a:lnTo>
                    <a:pt x="1270416" y="1216049"/>
                  </a:lnTo>
                  <a:lnTo>
                    <a:pt x="1245184" y="1228204"/>
                  </a:lnTo>
                  <a:cubicBezTo>
                    <a:pt x="1137952" y="1273560"/>
                    <a:pt x="1020057" y="1298640"/>
                    <a:pt x="896303" y="1298640"/>
                  </a:cubicBezTo>
                  <a:cubicBezTo>
                    <a:pt x="401289" y="1298640"/>
                    <a:pt x="0" y="897351"/>
                    <a:pt x="0" y="402337"/>
                  </a:cubicBezTo>
                  <a:cubicBezTo>
                    <a:pt x="0" y="278584"/>
                    <a:pt x="25081" y="160688"/>
                    <a:pt x="70436" y="53456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  <a:effectLst>
              <a:outerShdw blurRad="292100" dist="190500" dir="8100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="" xmlns:a16="http://schemas.microsoft.com/office/drawing/2014/main" id="{C11EEEE8-83C8-40BB-86BB-C65CCF5FC339}"/>
                </a:ext>
              </a:extLst>
            </p:cNvPr>
            <p:cNvSpPr/>
            <p:nvPr/>
          </p:nvSpPr>
          <p:spPr>
            <a:xfrm>
              <a:off x="11040648" y="0"/>
              <a:ext cx="1151353" cy="1179576"/>
            </a:xfrm>
            <a:custGeom>
              <a:avLst/>
              <a:gdLst>
                <a:gd name="connsiteX0" fmla="*/ 115249 w 1151353"/>
                <a:gd name="connsiteY0" fmla="*/ 0 h 1179576"/>
                <a:gd name="connsiteX1" fmla="*/ 1151353 w 1151353"/>
                <a:gd name="connsiteY1" fmla="*/ 0 h 1179576"/>
                <a:gd name="connsiteX2" fmla="*/ 1151353 w 1151353"/>
                <a:gd name="connsiteY2" fmla="*/ 1079647 h 1179576"/>
                <a:gd name="connsiteX3" fmla="*/ 1079777 w 1151353"/>
                <a:gd name="connsiteY3" fmla="*/ 1118497 h 1179576"/>
                <a:gd name="connsiteX4" fmla="*/ 777240 w 1151353"/>
                <a:gd name="connsiteY4" fmla="*/ 1179576 h 1179576"/>
                <a:gd name="connsiteX5" fmla="*/ 0 w 1151353"/>
                <a:gd name="connsiteY5" fmla="*/ 402336 h 1179576"/>
                <a:gd name="connsiteX6" fmla="*/ 61079 w 1151353"/>
                <a:gd name="connsiteY6" fmla="*/ 99799 h 117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353" h="1179576">
                  <a:moveTo>
                    <a:pt x="115249" y="0"/>
                  </a:moveTo>
                  <a:lnTo>
                    <a:pt x="1151353" y="0"/>
                  </a:lnTo>
                  <a:lnTo>
                    <a:pt x="1151353" y="1079647"/>
                  </a:lnTo>
                  <a:lnTo>
                    <a:pt x="1079777" y="1118497"/>
                  </a:lnTo>
                  <a:cubicBezTo>
                    <a:pt x="986789" y="1157827"/>
                    <a:pt x="884555" y="1179576"/>
                    <a:pt x="777240" y="1179576"/>
                  </a:cubicBezTo>
                  <a:cubicBezTo>
                    <a:pt x="347982" y="1179576"/>
                    <a:pt x="0" y="831594"/>
                    <a:pt x="0" y="402336"/>
                  </a:cubicBezTo>
                  <a:cubicBezTo>
                    <a:pt x="0" y="295022"/>
                    <a:pt x="21749" y="192787"/>
                    <a:pt x="61079" y="99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376728" y="2443017"/>
            <a:ext cx="93103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spc="300" dirty="0">
                <a:latin typeface="Bahnschrift"/>
              </a:rPr>
              <a:t>We must always keep our information up to date.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US" sz="2400" spc="300" dirty="0">
              <a:latin typeface="Bahnschrif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spc="300" dirty="0">
                <a:latin typeface="Bahnschrift"/>
              </a:rPr>
              <a:t>Each year, the website design will be changed to match trends and to compete with other websites.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US" sz="2400" spc="300" dirty="0">
              <a:latin typeface="Bahnschrift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spc="300" dirty="0">
                <a:latin typeface="Bahnschrift"/>
              </a:rPr>
              <a:t>In the future, we will have many new features and new approaches</a:t>
            </a:r>
            <a:r>
              <a:rPr lang="en-US" sz="2400" spc="300" dirty="0" smtClean="0">
                <a:latin typeface="Bahnschrift"/>
              </a:rPr>
              <a:t>.</a:t>
            </a:r>
            <a:endParaRPr lang="en-US" spc="300" dirty="0">
              <a:latin typeface="Bahnschrif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421" y="906331"/>
            <a:ext cx="10948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225286"/>
                </a:solidFill>
                <a:latin typeface="Futura-Black" panose="02020500000000000000" pitchFamily="18" charset="-93"/>
                <a:ea typeface="Futura-Black" panose="02020500000000000000" pitchFamily="18" charset="-93"/>
                <a:cs typeface="Futura-Black" panose="02020500000000000000" pitchFamily="18" charset="-93"/>
              </a:rPr>
              <a:t>Website development direction</a:t>
            </a:r>
            <a:endParaRPr lang="en-US" sz="4800" dirty="0">
              <a:solidFill>
                <a:srgbClr val="225286"/>
              </a:solidFill>
              <a:latin typeface="Book Antiqua" panose="02040602050305030304" pitchFamily="18" charset="0"/>
              <a:ea typeface="Futura-Black" panose="02020500000000000000" pitchFamily="18" charset="-93"/>
              <a:cs typeface="Futura-Black" panose="02020500000000000000" pitchFamily="18" charset="-93"/>
            </a:endParaRPr>
          </a:p>
        </p:txBody>
      </p:sp>
    </p:spTree>
    <p:extLst>
      <p:ext uri="{BB962C8B-B14F-4D97-AF65-F5344CB8AC3E}">
        <p14:creationId xmlns:p14="http://schemas.microsoft.com/office/powerpoint/2010/main" val="27898441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2491BE2-3364-4C23-B4AB-3D5D05AFFB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09" y="1401"/>
            <a:ext cx="4846320" cy="68551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359" y="0"/>
            <a:ext cx="3977641" cy="6858000"/>
          </a:xfrm>
          <a:prstGeom prst="rect">
            <a:avLst/>
          </a:prstGeom>
        </p:spPr>
      </p:pic>
      <p:sp>
        <p:nvSpPr>
          <p:cNvPr id="34" name="Freeform: Shape 41">
            <a:extLst>
              <a:ext uri="{FF2B5EF4-FFF2-40B4-BE49-F238E27FC236}">
                <a16:creationId xmlns="" xmlns:a16="http://schemas.microsoft.com/office/drawing/2014/main" id="{8F686348-2D07-47B1-9062-8D4D02398E76}"/>
              </a:ext>
            </a:extLst>
          </p:cNvPr>
          <p:cNvSpPr/>
          <p:nvPr/>
        </p:nvSpPr>
        <p:spPr>
          <a:xfrm rot="5400000">
            <a:off x="2791755" y="1149790"/>
            <a:ext cx="12225581" cy="3790573"/>
          </a:xfrm>
          <a:custGeom>
            <a:avLst/>
            <a:gdLst>
              <a:gd name="connsiteX0" fmla="*/ 1447454 w 12225581"/>
              <a:gd name="connsiteY0" fmla="*/ 0 h 4548443"/>
              <a:gd name="connsiteX1" fmla="*/ 1852602 w 12225581"/>
              <a:gd name="connsiteY1" fmla="*/ 9640 h 4548443"/>
              <a:gd name="connsiteX2" fmla="*/ 2257749 w 12225581"/>
              <a:gd name="connsiteY2" fmla="*/ 57845 h 4548443"/>
              <a:gd name="connsiteX3" fmla="*/ 2662897 w 12225581"/>
              <a:gd name="connsiteY3" fmla="*/ 134971 h 4548443"/>
              <a:gd name="connsiteX4" fmla="*/ 3049629 w 12225581"/>
              <a:gd name="connsiteY4" fmla="*/ 255480 h 4548443"/>
              <a:gd name="connsiteX5" fmla="*/ 3104876 w 12225581"/>
              <a:gd name="connsiteY5" fmla="*/ 274761 h 4548443"/>
              <a:gd name="connsiteX6" fmla="*/ 3638935 w 12225581"/>
              <a:gd name="connsiteY6" fmla="*/ 438654 h 4548443"/>
              <a:gd name="connsiteX7" fmla="*/ 4179131 w 12225581"/>
              <a:gd name="connsiteY7" fmla="*/ 563983 h 4548443"/>
              <a:gd name="connsiteX8" fmla="*/ 4731606 w 12225581"/>
              <a:gd name="connsiteY8" fmla="*/ 665211 h 4548443"/>
              <a:gd name="connsiteX9" fmla="*/ 5290219 w 12225581"/>
              <a:gd name="connsiteY9" fmla="*/ 723056 h 4548443"/>
              <a:gd name="connsiteX10" fmla="*/ 5854971 w 12225581"/>
              <a:gd name="connsiteY10" fmla="*/ 751977 h 4548443"/>
              <a:gd name="connsiteX11" fmla="*/ 6419720 w 12225581"/>
              <a:gd name="connsiteY11" fmla="*/ 751977 h 4548443"/>
              <a:gd name="connsiteX12" fmla="*/ 6984472 w 12225581"/>
              <a:gd name="connsiteY12" fmla="*/ 718235 h 4548443"/>
              <a:gd name="connsiteX13" fmla="*/ 7536946 w 12225581"/>
              <a:gd name="connsiteY13" fmla="*/ 650750 h 4548443"/>
              <a:gd name="connsiteX14" fmla="*/ 8095558 w 12225581"/>
              <a:gd name="connsiteY14" fmla="*/ 554343 h 4548443"/>
              <a:gd name="connsiteX15" fmla="*/ 8635755 w 12225581"/>
              <a:gd name="connsiteY15" fmla="*/ 419372 h 4548443"/>
              <a:gd name="connsiteX16" fmla="*/ 9169813 w 12225581"/>
              <a:gd name="connsiteY16" fmla="*/ 255480 h 4548443"/>
              <a:gd name="connsiteX17" fmla="*/ 9544268 w 12225581"/>
              <a:gd name="connsiteY17" fmla="*/ 144611 h 4548443"/>
              <a:gd name="connsiteX18" fmla="*/ 9930999 w 12225581"/>
              <a:gd name="connsiteY18" fmla="*/ 57845 h 4548443"/>
              <a:gd name="connsiteX19" fmla="*/ 10330009 w 12225581"/>
              <a:gd name="connsiteY19" fmla="*/ 9640 h 4548443"/>
              <a:gd name="connsiteX20" fmla="*/ 10729018 w 12225581"/>
              <a:gd name="connsiteY20" fmla="*/ 0 h 4548443"/>
              <a:gd name="connsiteX21" fmla="*/ 11158720 w 12225581"/>
              <a:gd name="connsiteY21" fmla="*/ 19282 h 4548443"/>
              <a:gd name="connsiteX22" fmla="*/ 11594561 w 12225581"/>
              <a:gd name="connsiteY22" fmla="*/ 77126 h 4548443"/>
              <a:gd name="connsiteX23" fmla="*/ 11938322 w 12225581"/>
              <a:gd name="connsiteY23" fmla="*/ 149431 h 4548443"/>
              <a:gd name="connsiteX24" fmla="*/ 12225581 w 12225581"/>
              <a:gd name="connsiteY24" fmla="*/ 234553 h 4548443"/>
              <a:gd name="connsiteX25" fmla="*/ 12225581 w 12225581"/>
              <a:gd name="connsiteY25" fmla="*/ 786943 h 4548443"/>
              <a:gd name="connsiteX26" fmla="*/ 12225581 w 12225581"/>
              <a:gd name="connsiteY26" fmla="*/ 3761500 h 4548443"/>
              <a:gd name="connsiteX27" fmla="*/ 12225581 w 12225581"/>
              <a:gd name="connsiteY27" fmla="*/ 4313890 h 4548443"/>
              <a:gd name="connsiteX28" fmla="*/ 11938322 w 12225581"/>
              <a:gd name="connsiteY28" fmla="*/ 4399012 h 4548443"/>
              <a:gd name="connsiteX29" fmla="*/ 11594561 w 12225581"/>
              <a:gd name="connsiteY29" fmla="*/ 4471317 h 4548443"/>
              <a:gd name="connsiteX30" fmla="*/ 11158720 w 12225581"/>
              <a:gd name="connsiteY30" fmla="*/ 4529162 h 4548443"/>
              <a:gd name="connsiteX31" fmla="*/ 10729018 w 12225581"/>
              <a:gd name="connsiteY31" fmla="*/ 4548443 h 4548443"/>
              <a:gd name="connsiteX32" fmla="*/ 10330009 w 12225581"/>
              <a:gd name="connsiteY32" fmla="*/ 4538803 h 4548443"/>
              <a:gd name="connsiteX33" fmla="*/ 9930999 w 12225581"/>
              <a:gd name="connsiteY33" fmla="*/ 4490599 h 4548443"/>
              <a:gd name="connsiteX34" fmla="*/ 9544268 w 12225581"/>
              <a:gd name="connsiteY34" fmla="*/ 4403832 h 4548443"/>
              <a:gd name="connsiteX35" fmla="*/ 9169813 w 12225581"/>
              <a:gd name="connsiteY35" fmla="*/ 4292963 h 4548443"/>
              <a:gd name="connsiteX36" fmla="*/ 8635755 w 12225581"/>
              <a:gd name="connsiteY36" fmla="*/ 4129071 h 4548443"/>
              <a:gd name="connsiteX37" fmla="*/ 8095558 w 12225581"/>
              <a:gd name="connsiteY37" fmla="*/ 3994100 h 4548443"/>
              <a:gd name="connsiteX38" fmla="*/ 7536946 w 12225581"/>
              <a:gd name="connsiteY38" fmla="*/ 3897693 h 4548443"/>
              <a:gd name="connsiteX39" fmla="*/ 6984472 w 12225581"/>
              <a:gd name="connsiteY39" fmla="*/ 3830208 h 4548443"/>
              <a:gd name="connsiteX40" fmla="*/ 6419720 w 12225581"/>
              <a:gd name="connsiteY40" fmla="*/ 3796466 h 4548443"/>
              <a:gd name="connsiteX41" fmla="*/ 5854971 w 12225581"/>
              <a:gd name="connsiteY41" fmla="*/ 3796466 h 4548443"/>
              <a:gd name="connsiteX42" fmla="*/ 5290219 w 12225581"/>
              <a:gd name="connsiteY42" fmla="*/ 3825387 h 4548443"/>
              <a:gd name="connsiteX43" fmla="*/ 4731606 w 12225581"/>
              <a:gd name="connsiteY43" fmla="*/ 3883232 h 4548443"/>
              <a:gd name="connsiteX44" fmla="*/ 4179131 w 12225581"/>
              <a:gd name="connsiteY44" fmla="*/ 3984460 h 4548443"/>
              <a:gd name="connsiteX45" fmla="*/ 3638935 w 12225581"/>
              <a:gd name="connsiteY45" fmla="*/ 4109789 h 4548443"/>
              <a:gd name="connsiteX46" fmla="*/ 3104876 w 12225581"/>
              <a:gd name="connsiteY46" fmla="*/ 4273682 h 4548443"/>
              <a:gd name="connsiteX47" fmla="*/ 3049629 w 12225581"/>
              <a:gd name="connsiteY47" fmla="*/ 4292963 h 4548443"/>
              <a:gd name="connsiteX48" fmla="*/ 2662897 w 12225581"/>
              <a:gd name="connsiteY48" fmla="*/ 4413473 h 4548443"/>
              <a:gd name="connsiteX49" fmla="*/ 2257749 w 12225581"/>
              <a:gd name="connsiteY49" fmla="*/ 4490599 h 4548443"/>
              <a:gd name="connsiteX50" fmla="*/ 1852602 w 12225581"/>
              <a:gd name="connsiteY50" fmla="*/ 4538803 h 4548443"/>
              <a:gd name="connsiteX51" fmla="*/ 1447454 w 12225581"/>
              <a:gd name="connsiteY51" fmla="*/ 4548443 h 4548443"/>
              <a:gd name="connsiteX52" fmla="*/ 1036167 w 12225581"/>
              <a:gd name="connsiteY52" fmla="*/ 4529162 h 4548443"/>
              <a:gd name="connsiteX53" fmla="*/ 624882 w 12225581"/>
              <a:gd name="connsiteY53" fmla="*/ 4471317 h 4548443"/>
              <a:gd name="connsiteX54" fmla="*/ 281119 w 12225581"/>
              <a:gd name="connsiteY54" fmla="*/ 4399012 h 4548443"/>
              <a:gd name="connsiteX55" fmla="*/ 0 w 12225581"/>
              <a:gd name="connsiteY55" fmla="*/ 4317253 h 4548443"/>
              <a:gd name="connsiteX56" fmla="*/ 0 w 12225581"/>
              <a:gd name="connsiteY56" fmla="*/ 3761500 h 4548443"/>
              <a:gd name="connsiteX57" fmla="*/ 0 w 12225581"/>
              <a:gd name="connsiteY57" fmla="*/ 786943 h 4548443"/>
              <a:gd name="connsiteX58" fmla="*/ 0 w 12225581"/>
              <a:gd name="connsiteY58" fmla="*/ 231191 h 4548443"/>
              <a:gd name="connsiteX59" fmla="*/ 281119 w 12225581"/>
              <a:gd name="connsiteY59" fmla="*/ 149431 h 4548443"/>
              <a:gd name="connsiteX60" fmla="*/ 624882 w 12225581"/>
              <a:gd name="connsiteY60" fmla="*/ 77126 h 4548443"/>
              <a:gd name="connsiteX61" fmla="*/ 1036167 w 12225581"/>
              <a:gd name="connsiteY61" fmla="*/ 19282 h 4548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2225581" h="4548443">
                <a:moveTo>
                  <a:pt x="1447454" y="0"/>
                </a:moveTo>
                <a:lnTo>
                  <a:pt x="1852602" y="9640"/>
                </a:lnTo>
                <a:lnTo>
                  <a:pt x="2257749" y="57845"/>
                </a:lnTo>
                <a:lnTo>
                  <a:pt x="2662897" y="134971"/>
                </a:lnTo>
                <a:lnTo>
                  <a:pt x="3049629" y="255480"/>
                </a:lnTo>
                <a:lnTo>
                  <a:pt x="3104876" y="274761"/>
                </a:lnTo>
                <a:lnTo>
                  <a:pt x="3638935" y="438654"/>
                </a:lnTo>
                <a:lnTo>
                  <a:pt x="4179131" y="563983"/>
                </a:lnTo>
                <a:lnTo>
                  <a:pt x="4731606" y="665211"/>
                </a:lnTo>
                <a:lnTo>
                  <a:pt x="5290219" y="723056"/>
                </a:lnTo>
                <a:lnTo>
                  <a:pt x="5854971" y="751977"/>
                </a:lnTo>
                <a:lnTo>
                  <a:pt x="6419720" y="751977"/>
                </a:lnTo>
                <a:lnTo>
                  <a:pt x="6984472" y="718235"/>
                </a:lnTo>
                <a:lnTo>
                  <a:pt x="7536946" y="650750"/>
                </a:lnTo>
                <a:lnTo>
                  <a:pt x="8095558" y="554343"/>
                </a:lnTo>
                <a:lnTo>
                  <a:pt x="8635755" y="419372"/>
                </a:lnTo>
                <a:lnTo>
                  <a:pt x="9169813" y="255480"/>
                </a:lnTo>
                <a:lnTo>
                  <a:pt x="9544268" y="144611"/>
                </a:lnTo>
                <a:lnTo>
                  <a:pt x="9930999" y="57845"/>
                </a:lnTo>
                <a:lnTo>
                  <a:pt x="10330009" y="9640"/>
                </a:lnTo>
                <a:lnTo>
                  <a:pt x="10729018" y="0"/>
                </a:lnTo>
                <a:lnTo>
                  <a:pt x="11158720" y="19282"/>
                </a:lnTo>
                <a:lnTo>
                  <a:pt x="11594561" y="77126"/>
                </a:lnTo>
                <a:lnTo>
                  <a:pt x="11938322" y="149431"/>
                </a:lnTo>
                <a:lnTo>
                  <a:pt x="12225581" y="234553"/>
                </a:lnTo>
                <a:lnTo>
                  <a:pt x="12225581" y="786943"/>
                </a:lnTo>
                <a:lnTo>
                  <a:pt x="12225581" y="3761500"/>
                </a:lnTo>
                <a:lnTo>
                  <a:pt x="12225581" y="4313890"/>
                </a:lnTo>
                <a:lnTo>
                  <a:pt x="11938322" y="4399012"/>
                </a:lnTo>
                <a:lnTo>
                  <a:pt x="11594561" y="4471317"/>
                </a:lnTo>
                <a:lnTo>
                  <a:pt x="11158720" y="4529162"/>
                </a:lnTo>
                <a:lnTo>
                  <a:pt x="10729018" y="4548443"/>
                </a:lnTo>
                <a:lnTo>
                  <a:pt x="10330009" y="4538803"/>
                </a:lnTo>
                <a:lnTo>
                  <a:pt x="9930999" y="4490599"/>
                </a:lnTo>
                <a:lnTo>
                  <a:pt x="9544268" y="4403832"/>
                </a:lnTo>
                <a:lnTo>
                  <a:pt x="9169813" y="4292963"/>
                </a:lnTo>
                <a:lnTo>
                  <a:pt x="8635755" y="4129071"/>
                </a:lnTo>
                <a:lnTo>
                  <a:pt x="8095558" y="3994100"/>
                </a:lnTo>
                <a:lnTo>
                  <a:pt x="7536946" y="3897693"/>
                </a:lnTo>
                <a:lnTo>
                  <a:pt x="6984472" y="3830208"/>
                </a:lnTo>
                <a:lnTo>
                  <a:pt x="6419720" y="3796466"/>
                </a:lnTo>
                <a:lnTo>
                  <a:pt x="5854971" y="3796466"/>
                </a:lnTo>
                <a:lnTo>
                  <a:pt x="5290219" y="3825387"/>
                </a:lnTo>
                <a:lnTo>
                  <a:pt x="4731606" y="3883232"/>
                </a:lnTo>
                <a:lnTo>
                  <a:pt x="4179131" y="3984460"/>
                </a:lnTo>
                <a:lnTo>
                  <a:pt x="3638935" y="4109789"/>
                </a:lnTo>
                <a:lnTo>
                  <a:pt x="3104876" y="4273682"/>
                </a:lnTo>
                <a:lnTo>
                  <a:pt x="3049629" y="4292963"/>
                </a:lnTo>
                <a:lnTo>
                  <a:pt x="2662897" y="4413473"/>
                </a:lnTo>
                <a:lnTo>
                  <a:pt x="2257749" y="4490599"/>
                </a:lnTo>
                <a:lnTo>
                  <a:pt x="1852602" y="4538803"/>
                </a:lnTo>
                <a:lnTo>
                  <a:pt x="1447454" y="4548443"/>
                </a:lnTo>
                <a:lnTo>
                  <a:pt x="1036167" y="4529162"/>
                </a:lnTo>
                <a:lnTo>
                  <a:pt x="624882" y="4471317"/>
                </a:lnTo>
                <a:lnTo>
                  <a:pt x="281119" y="4399012"/>
                </a:lnTo>
                <a:lnTo>
                  <a:pt x="0" y="4317253"/>
                </a:lnTo>
                <a:lnTo>
                  <a:pt x="0" y="3761500"/>
                </a:lnTo>
                <a:lnTo>
                  <a:pt x="0" y="786943"/>
                </a:lnTo>
                <a:lnTo>
                  <a:pt x="0" y="231191"/>
                </a:lnTo>
                <a:lnTo>
                  <a:pt x="281119" y="149431"/>
                </a:lnTo>
                <a:lnTo>
                  <a:pt x="624882" y="77126"/>
                </a:lnTo>
                <a:lnTo>
                  <a:pt x="1036167" y="192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C0D8B83-C7A9-438D-8E82-1F453BB6CF89}"/>
              </a:ext>
            </a:extLst>
          </p:cNvPr>
          <p:cNvSpPr txBox="1"/>
          <p:nvPr/>
        </p:nvSpPr>
        <p:spPr>
          <a:xfrm>
            <a:off x="6039426" y="1715477"/>
            <a:ext cx="594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Poster</a:t>
            </a:r>
            <a:endParaRPr lang="id-ID" sz="4400" b="1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Circle: Hollow 13">
            <a:extLst>
              <a:ext uri="{FF2B5EF4-FFF2-40B4-BE49-F238E27FC236}">
                <a16:creationId xmlns="" xmlns:a16="http://schemas.microsoft.com/office/drawing/2014/main" id="{7D006D4A-F149-401C-82D8-3D00918C3A61}"/>
              </a:ext>
            </a:extLst>
          </p:cNvPr>
          <p:cNvSpPr/>
          <p:nvPr/>
        </p:nvSpPr>
        <p:spPr>
          <a:xfrm>
            <a:off x="11625072" y="6291072"/>
            <a:ext cx="1133856" cy="1133856"/>
          </a:xfrm>
          <a:prstGeom prst="donut">
            <a:avLst>
              <a:gd name="adj" fmla="val 14225"/>
            </a:avLst>
          </a:prstGeom>
          <a:solidFill>
            <a:schemeClr val="accent1"/>
          </a:solidFill>
          <a:ln>
            <a:noFill/>
          </a:ln>
          <a:effectLst>
            <a:outerShdw blurRad="6223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</a:endParaRPr>
          </a:p>
        </p:txBody>
      </p:sp>
      <p:sp>
        <p:nvSpPr>
          <p:cNvPr id="32" name="Circle: Hollow 13">
            <a:extLst>
              <a:ext uri="{FF2B5EF4-FFF2-40B4-BE49-F238E27FC236}">
                <a16:creationId xmlns="" xmlns:a16="http://schemas.microsoft.com/office/drawing/2014/main" id="{D4C8AFC7-EE53-412F-A068-4472C10822CD}"/>
              </a:ext>
            </a:extLst>
          </p:cNvPr>
          <p:cNvSpPr/>
          <p:nvPr/>
        </p:nvSpPr>
        <p:spPr>
          <a:xfrm>
            <a:off x="11625072" y="-412931"/>
            <a:ext cx="1133856" cy="1133856"/>
          </a:xfrm>
          <a:prstGeom prst="donut">
            <a:avLst>
              <a:gd name="adj" fmla="val 14225"/>
            </a:avLst>
          </a:prstGeom>
          <a:solidFill>
            <a:schemeClr val="accent1"/>
          </a:solidFill>
          <a:ln>
            <a:noFill/>
          </a:ln>
          <a:effectLst>
            <a:outerShdw blurRad="6223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8DBB0E3-39EE-434B-9D70-9071DE5235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9679" b="85143" l="12693" r="362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69444" r="63487" b="14630"/>
          <a:stretch/>
        </p:blipFill>
        <p:spPr>
          <a:xfrm>
            <a:off x="7801492" y="2659470"/>
            <a:ext cx="2206108" cy="20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180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D892B8B-4FA3-41BF-B4A3-86A26885B0A3}"/>
              </a:ext>
            </a:extLst>
          </p:cNvPr>
          <p:cNvSpPr/>
          <p:nvPr/>
        </p:nvSpPr>
        <p:spPr>
          <a:xfrm>
            <a:off x="471055" y="0"/>
            <a:ext cx="11249890" cy="647007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rgbClr val="00B0F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1920B59-4038-47DF-9BD3-3008820B1F74}"/>
              </a:ext>
            </a:extLst>
          </p:cNvPr>
          <p:cNvSpPr txBox="1"/>
          <p:nvPr/>
        </p:nvSpPr>
        <p:spPr>
          <a:xfrm>
            <a:off x="0" y="1961578"/>
            <a:ext cx="12191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Harlow Solid Italic" panose="04030604020F02020D02" pitchFamily="82" charset="0"/>
                <a:cs typeface="FrankRuehl" panose="020E0503060101010101" pitchFamily="34" charset="-79"/>
              </a:rPr>
              <a:t>Thank You</a:t>
            </a:r>
            <a:r>
              <a:rPr lang="vi-VN" sz="13800" dirty="0">
                <a:solidFill>
                  <a:schemeClr val="bg1"/>
                </a:solidFill>
                <a:latin typeface="Harlow Solid Italic" panose="04030604020F02020D02" pitchFamily="82" charset="0"/>
                <a:cs typeface="FrankRuehl" panose="020E0503060101010101" pitchFamily="34" charset="-79"/>
              </a:rPr>
              <a:t>!</a:t>
            </a:r>
            <a:endParaRPr lang="id-ID" sz="13800" dirty="0">
              <a:solidFill>
                <a:schemeClr val="bg1"/>
              </a:solidFill>
              <a:latin typeface="Harlow Solid Italic" panose="04030604020F02020D02" pitchFamily="82" charset="0"/>
              <a:cs typeface="FrankRuehl" panose="020E0503060101010101" pitchFamily="34" charset="-79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04B32D33-4D7C-4008-9863-5FD236E90181}"/>
              </a:ext>
            </a:extLst>
          </p:cNvPr>
          <p:cNvGrpSpPr/>
          <p:nvPr/>
        </p:nvGrpSpPr>
        <p:grpSpPr>
          <a:xfrm>
            <a:off x="1923655" y="1703487"/>
            <a:ext cx="619336" cy="733284"/>
            <a:chOff x="647741" y="399730"/>
            <a:chExt cx="932560" cy="1104136"/>
          </a:xfrm>
        </p:grpSpPr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99A87E3A-DB81-4583-A918-A6E7BFC632D6}"/>
                </a:ext>
              </a:extLst>
            </p:cNvPr>
            <p:cNvGrpSpPr/>
            <p:nvPr/>
          </p:nvGrpSpPr>
          <p:grpSpPr>
            <a:xfrm rot="16927871">
              <a:off x="671260" y="376211"/>
              <a:ext cx="885522" cy="932560"/>
              <a:chOff x="2224521" y="1274728"/>
              <a:chExt cx="627676" cy="661018"/>
            </a:xfrm>
          </p:grpSpPr>
          <p:sp>
            <p:nvSpPr>
              <p:cNvPr id="14" name="Freeform: Shape 28">
                <a:extLst>
                  <a:ext uri="{FF2B5EF4-FFF2-40B4-BE49-F238E27FC236}">
                    <a16:creationId xmlns="" xmlns:a16="http://schemas.microsoft.com/office/drawing/2014/main" id="{0792DFA7-DCA9-440A-978A-E5247BB3DED1}"/>
                  </a:ext>
                </a:extLst>
              </p:cNvPr>
              <p:cNvSpPr/>
              <p:nvPr/>
            </p:nvSpPr>
            <p:spPr>
              <a:xfrm rot="1570027">
                <a:off x="2224521" y="1274728"/>
                <a:ext cx="627676" cy="419861"/>
              </a:xfrm>
              <a:custGeom>
                <a:avLst/>
                <a:gdLst>
                  <a:gd name="connsiteX0" fmla="*/ 3826236 w 4848653"/>
                  <a:gd name="connsiteY0" fmla="*/ 1237 h 4078014"/>
                  <a:gd name="connsiteX1" fmla="*/ 4848248 w 4848653"/>
                  <a:gd name="connsiteY1" fmla="*/ 1026908 h 4078014"/>
                  <a:gd name="connsiteX2" fmla="*/ 4604566 w 4848653"/>
                  <a:gd name="connsiteY2" fmla="*/ 1732512 h 4078014"/>
                  <a:gd name="connsiteX3" fmla="*/ 4419076 w 4848653"/>
                  <a:gd name="connsiteY3" fmla="*/ 2078039 h 4078014"/>
                  <a:gd name="connsiteX4" fmla="*/ 4415438 w 4848653"/>
                  <a:gd name="connsiteY4" fmla="*/ 2085313 h 4078014"/>
                  <a:gd name="connsiteX5" fmla="*/ 4659121 w 4848653"/>
                  <a:gd name="connsiteY5" fmla="*/ 3194638 h 4078014"/>
                  <a:gd name="connsiteX6" fmla="*/ 4484542 w 4848653"/>
                  <a:gd name="connsiteY6" fmla="*/ 3980258 h 4078014"/>
                  <a:gd name="connsiteX7" fmla="*/ 3571642 w 4848653"/>
                  <a:gd name="connsiteY7" fmla="*/ 3489245 h 4078014"/>
                  <a:gd name="connsiteX8" fmla="*/ 2436882 w 4848653"/>
                  <a:gd name="connsiteY8" fmla="*/ 3220098 h 4078014"/>
                  <a:gd name="connsiteX9" fmla="*/ 1560352 w 4848653"/>
                  <a:gd name="connsiteY9" fmla="*/ 3489245 h 4078014"/>
                  <a:gd name="connsiteX10" fmla="*/ 56 w 4848653"/>
                  <a:gd name="connsiteY10" fmla="*/ 1921642 h 4078014"/>
                  <a:gd name="connsiteX11" fmla="*/ 1498522 w 4848653"/>
                  <a:gd name="connsiteY11" fmla="*/ 368588 h 4078014"/>
                  <a:gd name="connsiteX12" fmla="*/ 1960428 w 4848653"/>
                  <a:gd name="connsiteY12" fmla="*/ 408596 h 4078014"/>
                  <a:gd name="connsiteX13" fmla="*/ 3291589 w 4848653"/>
                  <a:gd name="connsiteY13" fmla="*/ 146722 h 4078014"/>
                  <a:gd name="connsiteX14" fmla="*/ 3826236 w 4848653"/>
                  <a:gd name="connsiteY14" fmla="*/ 1237 h 4078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848653" h="4078014">
                    <a:moveTo>
                      <a:pt x="3826236" y="1237"/>
                    </a:moveTo>
                    <a:cubicBezTo>
                      <a:pt x="4382705" y="19423"/>
                      <a:pt x="4833700" y="470427"/>
                      <a:pt x="4848248" y="1026908"/>
                    </a:cubicBezTo>
                    <a:cubicBezTo>
                      <a:pt x="4855522" y="1296056"/>
                      <a:pt x="4764596" y="1543381"/>
                      <a:pt x="4604566" y="1732512"/>
                    </a:cubicBezTo>
                    <a:cubicBezTo>
                      <a:pt x="4520913" y="1834351"/>
                      <a:pt x="4455446" y="1950739"/>
                      <a:pt x="4419076" y="2078039"/>
                    </a:cubicBezTo>
                    <a:cubicBezTo>
                      <a:pt x="4415438" y="2081676"/>
                      <a:pt x="4415438" y="2081676"/>
                      <a:pt x="4415438" y="2085313"/>
                    </a:cubicBezTo>
                    <a:cubicBezTo>
                      <a:pt x="4342698" y="2321727"/>
                      <a:pt x="4309964" y="2754545"/>
                      <a:pt x="4659121" y="3194638"/>
                    </a:cubicBezTo>
                    <a:cubicBezTo>
                      <a:pt x="4808240" y="3387406"/>
                      <a:pt x="4855522" y="3762030"/>
                      <a:pt x="4484542" y="3980258"/>
                    </a:cubicBezTo>
                    <a:cubicBezTo>
                      <a:pt x="4015363" y="4260317"/>
                      <a:pt x="3666206" y="3889330"/>
                      <a:pt x="3571642" y="3489245"/>
                    </a:cubicBezTo>
                    <a:cubicBezTo>
                      <a:pt x="3349782" y="2910942"/>
                      <a:pt x="2836958" y="2940039"/>
                      <a:pt x="2436882" y="3220098"/>
                    </a:cubicBezTo>
                    <a:cubicBezTo>
                      <a:pt x="2185925" y="3391043"/>
                      <a:pt x="1884050" y="3489245"/>
                      <a:pt x="1560352" y="3489245"/>
                    </a:cubicBezTo>
                    <a:cubicBezTo>
                      <a:pt x="694733" y="3489245"/>
                      <a:pt x="-7218" y="2787279"/>
                      <a:pt x="56" y="1921642"/>
                    </a:cubicBezTo>
                    <a:cubicBezTo>
                      <a:pt x="3693" y="1106925"/>
                      <a:pt x="687459" y="401322"/>
                      <a:pt x="1498522" y="368588"/>
                    </a:cubicBezTo>
                    <a:cubicBezTo>
                      <a:pt x="1614907" y="364950"/>
                      <a:pt x="1793123" y="372224"/>
                      <a:pt x="1960428" y="408596"/>
                    </a:cubicBezTo>
                    <a:cubicBezTo>
                      <a:pt x="2560542" y="524984"/>
                      <a:pt x="2778765" y="492250"/>
                      <a:pt x="3291589" y="146722"/>
                    </a:cubicBezTo>
                    <a:cubicBezTo>
                      <a:pt x="3491627" y="15786"/>
                      <a:pt x="3673480" y="-6037"/>
                      <a:pt x="3826236" y="1237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27000" dist="1016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15" name="Freeform: Shape 29">
                <a:extLst>
                  <a:ext uri="{FF2B5EF4-FFF2-40B4-BE49-F238E27FC236}">
                    <a16:creationId xmlns="" xmlns:a16="http://schemas.microsoft.com/office/drawing/2014/main" id="{80741752-F460-4EE4-8823-3E9490C992BF}"/>
                  </a:ext>
                </a:extLst>
              </p:cNvPr>
              <p:cNvSpPr/>
              <p:nvPr/>
            </p:nvSpPr>
            <p:spPr>
              <a:xfrm rot="18123214">
                <a:off x="2287040" y="1609433"/>
                <a:ext cx="285054" cy="367572"/>
              </a:xfrm>
              <a:custGeom>
                <a:avLst/>
                <a:gdLst>
                  <a:gd name="connsiteX0" fmla="*/ 1529867 w 4746389"/>
                  <a:gd name="connsiteY0" fmla="*/ 328 h 4507768"/>
                  <a:gd name="connsiteX1" fmla="*/ 2143943 w 4746389"/>
                  <a:gd name="connsiteY1" fmla="*/ 174551 h 4507768"/>
                  <a:gd name="connsiteX2" fmla="*/ 2676128 w 4746389"/>
                  <a:gd name="connsiteY2" fmla="*/ 672336 h 4507768"/>
                  <a:gd name="connsiteX3" fmla="*/ 2679929 w 4746389"/>
                  <a:gd name="connsiteY3" fmla="*/ 676136 h 4507768"/>
                  <a:gd name="connsiteX4" fmla="*/ 3269133 w 4746389"/>
                  <a:gd name="connsiteY4" fmla="*/ 983927 h 4507768"/>
                  <a:gd name="connsiteX5" fmla="*/ 3455398 w 4746389"/>
                  <a:gd name="connsiteY5" fmla="*/ 1029526 h 4507768"/>
                  <a:gd name="connsiteX6" fmla="*/ 4382919 w 4746389"/>
                  <a:gd name="connsiteY6" fmla="*/ 1496912 h 4507768"/>
                  <a:gd name="connsiteX7" fmla="*/ 4740243 w 4746389"/>
                  <a:gd name="connsiteY7" fmla="*/ 2465883 h 4507768"/>
                  <a:gd name="connsiteX8" fmla="*/ 4158641 w 4746389"/>
                  <a:gd name="connsiteY8" fmla="*/ 3309458 h 4507768"/>
                  <a:gd name="connsiteX9" fmla="*/ 3337557 w 4746389"/>
                  <a:gd name="connsiteY9" fmla="*/ 3480453 h 4507768"/>
                  <a:gd name="connsiteX10" fmla="*/ 2155347 w 4746389"/>
                  <a:gd name="connsiteY10" fmla="*/ 3841443 h 4507768"/>
                  <a:gd name="connsiteX11" fmla="*/ 1094779 w 4746389"/>
                  <a:gd name="connsiteY11" fmla="*/ 4498823 h 4507768"/>
                  <a:gd name="connsiteX12" fmla="*/ 372529 w 4746389"/>
                  <a:gd name="connsiteY12" fmla="*/ 4339228 h 4507768"/>
                  <a:gd name="connsiteX13" fmla="*/ 0 w 4746389"/>
                  <a:gd name="connsiteY13" fmla="*/ 3575450 h 4507768"/>
                  <a:gd name="connsiteX14" fmla="*/ 676634 w 4746389"/>
                  <a:gd name="connsiteY14" fmla="*/ 2108694 h 4507768"/>
                  <a:gd name="connsiteX15" fmla="*/ 566396 w 4746389"/>
                  <a:gd name="connsiteY15" fmla="*/ 881330 h 4507768"/>
                  <a:gd name="connsiteX16" fmla="*/ 1151799 w 4746389"/>
                  <a:gd name="connsiteY16" fmla="*/ 83354 h 4507768"/>
                  <a:gd name="connsiteX17" fmla="*/ 1529867 w 4746389"/>
                  <a:gd name="connsiteY17" fmla="*/ 328 h 4507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746389" h="4507768">
                    <a:moveTo>
                      <a:pt x="1529867" y="328"/>
                    </a:moveTo>
                    <a:cubicBezTo>
                      <a:pt x="1745696" y="-5053"/>
                      <a:pt x="1963381" y="55805"/>
                      <a:pt x="2143943" y="174551"/>
                    </a:cubicBezTo>
                    <a:cubicBezTo>
                      <a:pt x="2349214" y="307547"/>
                      <a:pt x="2501267" y="505141"/>
                      <a:pt x="2676128" y="672336"/>
                    </a:cubicBezTo>
                    <a:cubicBezTo>
                      <a:pt x="2679929" y="672336"/>
                      <a:pt x="2679929" y="676136"/>
                      <a:pt x="2679929" y="676136"/>
                    </a:cubicBezTo>
                    <a:cubicBezTo>
                      <a:pt x="2843386" y="828132"/>
                      <a:pt x="3048656" y="934528"/>
                      <a:pt x="3269133" y="983927"/>
                    </a:cubicBezTo>
                    <a:cubicBezTo>
                      <a:pt x="3329954" y="999126"/>
                      <a:pt x="3394576" y="1014326"/>
                      <a:pt x="3455398" y="1029526"/>
                    </a:cubicBezTo>
                    <a:cubicBezTo>
                      <a:pt x="3797516" y="1116923"/>
                      <a:pt x="4135833" y="1249919"/>
                      <a:pt x="4382919" y="1496912"/>
                    </a:cubicBezTo>
                    <a:cubicBezTo>
                      <a:pt x="4637608" y="1747704"/>
                      <a:pt x="4778256" y="2112494"/>
                      <a:pt x="4740243" y="2465883"/>
                    </a:cubicBezTo>
                    <a:cubicBezTo>
                      <a:pt x="4702230" y="2819273"/>
                      <a:pt x="4477952" y="3153663"/>
                      <a:pt x="4158641" y="3309458"/>
                    </a:cubicBezTo>
                    <a:cubicBezTo>
                      <a:pt x="3903953" y="3431055"/>
                      <a:pt x="3615053" y="3442454"/>
                      <a:pt x="3337557" y="3480453"/>
                    </a:cubicBezTo>
                    <a:cubicBezTo>
                      <a:pt x="2930816" y="3537452"/>
                      <a:pt x="2527876" y="3659048"/>
                      <a:pt x="2155347" y="3841443"/>
                    </a:cubicBezTo>
                    <a:cubicBezTo>
                      <a:pt x="1809427" y="4008638"/>
                      <a:pt x="1478713" y="4449425"/>
                      <a:pt x="1094779" y="4498823"/>
                    </a:cubicBezTo>
                    <a:cubicBezTo>
                      <a:pt x="843892" y="4529222"/>
                      <a:pt x="581601" y="4483624"/>
                      <a:pt x="372529" y="4339228"/>
                    </a:cubicBezTo>
                    <a:cubicBezTo>
                      <a:pt x="167258" y="4194832"/>
                      <a:pt x="0" y="3830043"/>
                      <a:pt x="0" y="3575450"/>
                    </a:cubicBezTo>
                    <a:cubicBezTo>
                      <a:pt x="7602" y="3066266"/>
                      <a:pt x="577800" y="2610279"/>
                      <a:pt x="676634" y="2108694"/>
                    </a:cubicBezTo>
                    <a:cubicBezTo>
                      <a:pt x="756462" y="1702106"/>
                      <a:pt x="524582" y="1291718"/>
                      <a:pt x="566396" y="881330"/>
                    </a:cubicBezTo>
                    <a:cubicBezTo>
                      <a:pt x="600608" y="535540"/>
                      <a:pt x="836290" y="220150"/>
                      <a:pt x="1151799" y="83354"/>
                    </a:cubicBezTo>
                    <a:cubicBezTo>
                      <a:pt x="1271540" y="30630"/>
                      <a:pt x="1400370" y="3556"/>
                      <a:pt x="1529867" y="328"/>
                    </a:cubicBezTo>
                    <a:close/>
                  </a:path>
                </a:pathLst>
              </a:custGeom>
              <a:solidFill>
                <a:srgbClr val="FF9933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3" name="Freeform: Shape 27">
              <a:extLst>
                <a:ext uri="{FF2B5EF4-FFF2-40B4-BE49-F238E27FC236}">
                  <a16:creationId xmlns="" xmlns:a16="http://schemas.microsoft.com/office/drawing/2014/main" id="{6F87994F-8FE8-4160-8DBF-0F62EC433175}"/>
                </a:ext>
              </a:extLst>
            </p:cNvPr>
            <p:cNvSpPr/>
            <p:nvPr/>
          </p:nvSpPr>
          <p:spPr>
            <a:xfrm rot="17516729">
              <a:off x="717959" y="1130240"/>
              <a:ext cx="368579" cy="378674"/>
            </a:xfrm>
            <a:custGeom>
              <a:avLst/>
              <a:gdLst>
                <a:gd name="connsiteX0" fmla="*/ 1782700 w 4460354"/>
                <a:gd name="connsiteY0" fmla="*/ 155 h 4582522"/>
                <a:gd name="connsiteX1" fmla="*/ 1886899 w 4460354"/>
                <a:gd name="connsiteY1" fmla="*/ 3546 h 4582522"/>
                <a:gd name="connsiteX2" fmla="*/ 2629928 w 4460354"/>
                <a:gd name="connsiteY2" fmla="*/ 1361110 h 4582522"/>
                <a:gd name="connsiteX3" fmla="*/ 3326740 w 4460354"/>
                <a:gd name="connsiteY3" fmla="*/ 2306429 h 4582522"/>
                <a:gd name="connsiteX4" fmla="*/ 4414620 w 4460354"/>
                <a:gd name="connsiteY4" fmla="*/ 3091826 h 4582522"/>
                <a:gd name="connsiteX5" fmla="*/ 3365847 w 4460354"/>
                <a:gd name="connsiteY5" fmla="*/ 4463606 h 4582522"/>
                <a:gd name="connsiteX6" fmla="*/ 326181 w 4460354"/>
                <a:gd name="connsiteY6" fmla="*/ 3536056 h 4582522"/>
                <a:gd name="connsiteX7" fmla="*/ 482608 w 4460354"/>
                <a:gd name="connsiteY7" fmla="*/ 828035 h 4582522"/>
                <a:gd name="connsiteX8" fmla="*/ 1782700 w 4460354"/>
                <a:gd name="connsiteY8" fmla="*/ 155 h 458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60354" h="4582522">
                  <a:moveTo>
                    <a:pt x="1782700" y="155"/>
                  </a:moveTo>
                  <a:cubicBezTo>
                    <a:pt x="1817268" y="-438"/>
                    <a:pt x="1852014" y="658"/>
                    <a:pt x="1886899" y="3546"/>
                  </a:cubicBezTo>
                  <a:cubicBezTo>
                    <a:pt x="2633483" y="71069"/>
                    <a:pt x="2530383" y="774728"/>
                    <a:pt x="2629928" y="1361110"/>
                  </a:cubicBezTo>
                  <a:cubicBezTo>
                    <a:pt x="2733027" y="1929723"/>
                    <a:pt x="2907231" y="2103861"/>
                    <a:pt x="3326740" y="2306429"/>
                  </a:cubicBezTo>
                  <a:cubicBezTo>
                    <a:pt x="3746249" y="2508998"/>
                    <a:pt x="4194200" y="2558752"/>
                    <a:pt x="4414620" y="3091826"/>
                  </a:cubicBezTo>
                  <a:cubicBezTo>
                    <a:pt x="4546161" y="3415225"/>
                    <a:pt x="4450171" y="4129546"/>
                    <a:pt x="3365847" y="4463606"/>
                  </a:cubicBezTo>
                  <a:cubicBezTo>
                    <a:pt x="2491276" y="4733697"/>
                    <a:pt x="1022993" y="4591544"/>
                    <a:pt x="326181" y="3536056"/>
                  </a:cubicBezTo>
                  <a:cubicBezTo>
                    <a:pt x="-125325" y="2846612"/>
                    <a:pt x="-139545" y="1709386"/>
                    <a:pt x="482608" y="828035"/>
                  </a:cubicBezTo>
                  <a:cubicBezTo>
                    <a:pt x="785908" y="398243"/>
                    <a:pt x="1264189" y="9057"/>
                    <a:pt x="1782700" y="155"/>
                  </a:cubicBezTo>
                  <a:close/>
                </a:path>
              </a:pathLst>
            </a:cu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6" name="Circle: Hollow 13">
            <a:extLst>
              <a:ext uri="{FF2B5EF4-FFF2-40B4-BE49-F238E27FC236}">
                <a16:creationId xmlns="" xmlns:a16="http://schemas.microsoft.com/office/drawing/2014/main" id="{7D006D4A-F149-401C-82D8-3D00918C3A61}"/>
              </a:ext>
            </a:extLst>
          </p:cNvPr>
          <p:cNvSpPr/>
          <p:nvPr/>
        </p:nvSpPr>
        <p:spPr>
          <a:xfrm>
            <a:off x="-566929" y="6199670"/>
            <a:ext cx="1133856" cy="1133856"/>
          </a:xfrm>
          <a:prstGeom prst="donut">
            <a:avLst>
              <a:gd name="adj" fmla="val 14225"/>
            </a:avLst>
          </a:prstGeom>
          <a:solidFill>
            <a:schemeClr val="accent1"/>
          </a:solidFill>
          <a:ln>
            <a:noFill/>
          </a:ln>
          <a:effectLst>
            <a:outerShdw blurRad="6223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</a:endParaRPr>
          </a:p>
        </p:txBody>
      </p:sp>
      <p:sp>
        <p:nvSpPr>
          <p:cNvPr id="17" name="Circle: Hollow 13">
            <a:extLst>
              <a:ext uri="{FF2B5EF4-FFF2-40B4-BE49-F238E27FC236}">
                <a16:creationId xmlns="" xmlns:a16="http://schemas.microsoft.com/office/drawing/2014/main" id="{D4C8AFC7-EE53-412F-A068-4472C10822CD}"/>
              </a:ext>
            </a:extLst>
          </p:cNvPr>
          <p:cNvSpPr/>
          <p:nvPr/>
        </p:nvSpPr>
        <p:spPr>
          <a:xfrm>
            <a:off x="11625071" y="6199670"/>
            <a:ext cx="1133856" cy="1133856"/>
          </a:xfrm>
          <a:prstGeom prst="donut">
            <a:avLst>
              <a:gd name="adj" fmla="val 14225"/>
            </a:avLst>
          </a:prstGeom>
          <a:solidFill>
            <a:schemeClr val="accent1"/>
          </a:solidFill>
          <a:ln>
            <a:noFill/>
          </a:ln>
          <a:effectLst>
            <a:outerShdw blurRad="622300" sx="102000" sy="102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0422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000"/>
                                  </p:iterate>
                                  <p:childTnLst>
                                    <p:animScale>
                                      <p:cBhvr>
                                        <p:cTn id="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-2079523" y="1815978"/>
            <a:ext cx="6282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1D6FA9"/>
                </a:solidFill>
              </a:rPr>
              <a:t>The reason for making the web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093696" y="5180136"/>
            <a:ext cx="7357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i="1" dirty="0">
                <a:solidFill>
                  <a:srgbClr val="8BC145"/>
                </a:solidFill>
              </a:rPr>
              <a:t>Website development direction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951361" y="3499501"/>
            <a:ext cx="5410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36AFCE"/>
                </a:solidFill>
              </a:rPr>
              <a:t>The Features of the web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-167116" y="1227164"/>
            <a:ext cx="3370166" cy="5611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95780" y="3098835"/>
            <a:ext cx="1379897" cy="1387478"/>
          </a:xfrm>
          <a:prstGeom prst="ellipse">
            <a:avLst/>
          </a:prstGeom>
          <a:noFill/>
          <a:ln w="114300">
            <a:solidFill>
              <a:srgbClr val="36AFCE"/>
            </a:solidFill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95780" y="1418886"/>
            <a:ext cx="1379897" cy="1387478"/>
          </a:xfrm>
          <a:prstGeom prst="ellipse">
            <a:avLst/>
          </a:prstGeom>
          <a:noFill/>
          <a:ln w="114300">
            <a:solidFill>
              <a:srgbClr val="1D6FA9"/>
            </a:solidFill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95780" y="4778785"/>
            <a:ext cx="1379897" cy="1387478"/>
          </a:xfrm>
          <a:prstGeom prst="ellipse">
            <a:avLst/>
          </a:prstGeom>
          <a:noFill/>
          <a:ln w="114300">
            <a:solidFill>
              <a:srgbClr val="8BC145"/>
            </a:solidFill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17194" y="1900166"/>
            <a:ext cx="404735" cy="424918"/>
          </a:xfrm>
          <a:prstGeom prst="ellipse">
            <a:avLst/>
          </a:prstGeom>
          <a:solidFill>
            <a:srgbClr val="1D6FA9"/>
          </a:solidFill>
          <a:ln w="114300">
            <a:solidFill>
              <a:srgbClr val="1D6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88607BA-318B-4D62-A20E-492D0D26250C}"/>
              </a:ext>
            </a:extLst>
          </p:cNvPr>
          <p:cNvSpPr txBox="1"/>
          <p:nvPr/>
        </p:nvSpPr>
        <p:spPr>
          <a:xfrm>
            <a:off x="2321557" y="599883"/>
            <a:ext cx="75472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000" spc="600" dirty="0">
                <a:solidFill>
                  <a:schemeClr val="accent2"/>
                </a:solidFill>
                <a:latin typeface="Futura-Black" panose="02020500000000000000" pitchFamily="18" charset="-93"/>
                <a:ea typeface="Futura-Black" panose="02020500000000000000" pitchFamily="18" charset="-93"/>
                <a:cs typeface="Futura-Black" panose="02020500000000000000" pitchFamily="18" charset="-93"/>
              </a:rPr>
              <a:t>Hotel Reservation Website</a:t>
            </a:r>
            <a:endParaRPr lang="en-US" sz="3000" spc="600" dirty="0">
              <a:solidFill>
                <a:schemeClr val="accent2"/>
              </a:solidFill>
              <a:latin typeface="Futura-Black" panose="02020500000000000000" pitchFamily="18" charset="-93"/>
              <a:ea typeface="Futura-Black" panose="02020500000000000000" pitchFamily="18" charset="-93"/>
              <a:cs typeface="Futura-Black" panose="02020500000000000000" pitchFamily="18" charset="-93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250E2367-6B78-478B-8CF5-EE6A81F06307}"/>
              </a:ext>
            </a:extLst>
          </p:cNvPr>
          <p:cNvGrpSpPr/>
          <p:nvPr/>
        </p:nvGrpSpPr>
        <p:grpSpPr>
          <a:xfrm>
            <a:off x="5589082" y="392022"/>
            <a:ext cx="1013836" cy="163407"/>
            <a:chOff x="6092817" y="3196572"/>
            <a:chExt cx="3970852" cy="640012"/>
          </a:xfrm>
        </p:grpSpPr>
        <p:sp>
          <p:nvSpPr>
            <p:cNvPr id="17" name="Freeform: Shape 12">
              <a:extLst>
                <a:ext uri="{FF2B5EF4-FFF2-40B4-BE49-F238E27FC236}">
                  <a16:creationId xmlns="" xmlns:a16="http://schemas.microsoft.com/office/drawing/2014/main" id="{87698A2A-6FFE-4CE5-9E24-717064414AF7}"/>
                </a:ext>
              </a:extLst>
            </p:cNvPr>
            <p:cNvSpPr/>
            <p:nvPr/>
          </p:nvSpPr>
          <p:spPr>
            <a:xfrm>
              <a:off x="6095999" y="3196572"/>
              <a:ext cx="3964487" cy="640012"/>
            </a:xfrm>
            <a:custGeom>
              <a:avLst/>
              <a:gdLst>
                <a:gd name="connsiteX0" fmla="*/ 180152 w 3964487"/>
                <a:gd name="connsiteY0" fmla="*/ 1256 h 640012"/>
                <a:gd name="connsiteX1" fmla="*/ 988153 w 3964487"/>
                <a:gd name="connsiteY1" fmla="*/ 119616 h 640012"/>
                <a:gd name="connsiteX2" fmla="*/ 1982617 w 3964487"/>
                <a:gd name="connsiteY2" fmla="*/ 119616 h 640012"/>
                <a:gd name="connsiteX3" fmla="*/ 1982617 w 3964487"/>
                <a:gd name="connsiteY3" fmla="*/ 120360 h 640012"/>
                <a:gd name="connsiteX4" fmla="*/ 2977080 w 3964487"/>
                <a:gd name="connsiteY4" fmla="*/ 120360 h 640012"/>
                <a:gd name="connsiteX5" fmla="*/ 3909389 w 3964487"/>
                <a:gd name="connsiteY5" fmla="*/ 184092 h 640012"/>
                <a:gd name="connsiteX6" fmla="*/ 3964487 w 3964487"/>
                <a:gd name="connsiteY6" fmla="*/ 127597 h 640012"/>
                <a:gd name="connsiteX7" fmla="*/ 3961275 w 3964487"/>
                <a:gd name="connsiteY7" fmla="*/ 191194 h 640012"/>
                <a:gd name="connsiteX8" fmla="*/ 3889249 w 3964487"/>
                <a:gd name="connsiteY8" fmla="*/ 555869 h 640012"/>
                <a:gd name="connsiteX9" fmla="*/ 3871900 w 3964487"/>
                <a:gd name="connsiteY9" fmla="*/ 605634 h 640012"/>
                <a:gd name="connsiteX10" fmla="*/ 3847938 w 3964487"/>
                <a:gd name="connsiteY10" fmla="*/ 620656 h 640012"/>
                <a:gd name="connsiteX11" fmla="*/ 2973898 w 3964487"/>
                <a:gd name="connsiteY11" fmla="*/ 520396 h 640012"/>
                <a:gd name="connsiteX12" fmla="*/ 1979435 w 3964487"/>
                <a:gd name="connsiteY12" fmla="*/ 520396 h 640012"/>
                <a:gd name="connsiteX13" fmla="*/ 1979435 w 3964487"/>
                <a:gd name="connsiteY13" fmla="*/ 519652 h 640012"/>
                <a:gd name="connsiteX14" fmla="*/ 984971 w 3964487"/>
                <a:gd name="connsiteY14" fmla="*/ 519652 h 640012"/>
                <a:gd name="connsiteX15" fmla="*/ 176970 w 3964487"/>
                <a:gd name="connsiteY15" fmla="*/ 401292 h 640012"/>
                <a:gd name="connsiteX16" fmla="*/ 72085 w 3964487"/>
                <a:gd name="connsiteY16" fmla="*/ 441403 h 640012"/>
                <a:gd name="connsiteX17" fmla="*/ 51710 w 3964487"/>
                <a:gd name="connsiteY17" fmla="*/ 457672 h 640012"/>
                <a:gd name="connsiteX18" fmla="*/ 31651 w 3964487"/>
                <a:gd name="connsiteY18" fmla="*/ 376525 h 640012"/>
                <a:gd name="connsiteX19" fmla="*/ 3959 w 3964487"/>
                <a:gd name="connsiteY19" fmla="*/ 191194 h 640012"/>
                <a:gd name="connsiteX20" fmla="*/ 0 w 3964487"/>
                <a:gd name="connsiteY20" fmla="*/ 112803 h 640012"/>
                <a:gd name="connsiteX21" fmla="*/ 40305 w 3964487"/>
                <a:gd name="connsiteY21" fmla="*/ 69284 h 640012"/>
                <a:gd name="connsiteX22" fmla="*/ 180152 w 3964487"/>
                <a:gd name="connsiteY22" fmla="*/ 1256 h 64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64487" h="640012">
                  <a:moveTo>
                    <a:pt x="180152" y="1256"/>
                  </a:moveTo>
                  <a:cubicBezTo>
                    <a:pt x="449486" y="-27676"/>
                    <a:pt x="718818" y="456283"/>
                    <a:pt x="988153" y="119616"/>
                  </a:cubicBezTo>
                  <a:cubicBezTo>
                    <a:pt x="1319642" y="-294745"/>
                    <a:pt x="1651128" y="533976"/>
                    <a:pt x="1982617" y="119616"/>
                  </a:cubicBezTo>
                  <a:lnTo>
                    <a:pt x="1982617" y="120360"/>
                  </a:lnTo>
                  <a:cubicBezTo>
                    <a:pt x="2314105" y="-294000"/>
                    <a:pt x="2645592" y="534720"/>
                    <a:pt x="2977080" y="120360"/>
                  </a:cubicBezTo>
                  <a:cubicBezTo>
                    <a:pt x="3287850" y="-268103"/>
                    <a:pt x="3598619" y="435987"/>
                    <a:pt x="3909389" y="184092"/>
                  </a:cubicBezTo>
                  <a:lnTo>
                    <a:pt x="3964487" y="127597"/>
                  </a:lnTo>
                  <a:lnTo>
                    <a:pt x="3961275" y="191194"/>
                  </a:lnTo>
                  <a:cubicBezTo>
                    <a:pt x="3948543" y="316561"/>
                    <a:pt x="3924169" y="438485"/>
                    <a:pt x="3889249" y="555869"/>
                  </a:cubicBezTo>
                  <a:lnTo>
                    <a:pt x="3871900" y="605634"/>
                  </a:lnTo>
                  <a:lnTo>
                    <a:pt x="3847938" y="620656"/>
                  </a:lnTo>
                  <a:cubicBezTo>
                    <a:pt x="3556591" y="752280"/>
                    <a:pt x="3265245" y="156213"/>
                    <a:pt x="2973898" y="520396"/>
                  </a:cubicBezTo>
                  <a:cubicBezTo>
                    <a:pt x="2642410" y="934756"/>
                    <a:pt x="2310923" y="106036"/>
                    <a:pt x="1979435" y="520396"/>
                  </a:cubicBezTo>
                  <a:lnTo>
                    <a:pt x="1979435" y="519652"/>
                  </a:lnTo>
                  <a:cubicBezTo>
                    <a:pt x="1647946" y="934012"/>
                    <a:pt x="1316460" y="105292"/>
                    <a:pt x="984971" y="519652"/>
                  </a:cubicBezTo>
                  <a:cubicBezTo>
                    <a:pt x="715636" y="856319"/>
                    <a:pt x="446304" y="372360"/>
                    <a:pt x="176970" y="401292"/>
                  </a:cubicBezTo>
                  <a:cubicBezTo>
                    <a:pt x="142008" y="405048"/>
                    <a:pt x="107047" y="417446"/>
                    <a:pt x="72085" y="441403"/>
                  </a:cubicBezTo>
                  <a:lnTo>
                    <a:pt x="51710" y="457672"/>
                  </a:lnTo>
                  <a:lnTo>
                    <a:pt x="31651" y="376525"/>
                  </a:lnTo>
                  <a:cubicBezTo>
                    <a:pt x="19601" y="315700"/>
                    <a:pt x="10325" y="253878"/>
                    <a:pt x="3959" y="191194"/>
                  </a:cubicBezTo>
                  <a:lnTo>
                    <a:pt x="0" y="112803"/>
                  </a:lnTo>
                  <a:lnTo>
                    <a:pt x="40305" y="69284"/>
                  </a:lnTo>
                  <a:cubicBezTo>
                    <a:pt x="86921" y="26636"/>
                    <a:pt x="133536" y="6264"/>
                    <a:pt x="180152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="" xmlns:a16="http://schemas.microsoft.com/office/drawing/2014/main" id="{08F422F1-4B6F-4A14-AAA4-8A7B1BDB5503}"/>
                </a:ext>
              </a:extLst>
            </p:cNvPr>
            <p:cNvSpPr/>
            <p:nvPr/>
          </p:nvSpPr>
          <p:spPr>
            <a:xfrm>
              <a:off x="6096000" y="3308866"/>
              <a:ext cx="3964487" cy="527717"/>
            </a:xfrm>
            <a:custGeom>
              <a:avLst/>
              <a:gdLst>
                <a:gd name="connsiteX0" fmla="*/ 180152 w 3964487"/>
                <a:gd name="connsiteY0" fmla="*/ 1256 h 527717"/>
                <a:gd name="connsiteX1" fmla="*/ 988153 w 3964487"/>
                <a:gd name="connsiteY1" fmla="*/ 119616 h 527717"/>
                <a:gd name="connsiteX2" fmla="*/ 1982617 w 3964487"/>
                <a:gd name="connsiteY2" fmla="*/ 119616 h 527717"/>
                <a:gd name="connsiteX3" fmla="*/ 1982617 w 3964487"/>
                <a:gd name="connsiteY3" fmla="*/ 120360 h 527717"/>
                <a:gd name="connsiteX4" fmla="*/ 2977080 w 3964487"/>
                <a:gd name="connsiteY4" fmla="*/ 120360 h 527717"/>
                <a:gd name="connsiteX5" fmla="*/ 3909389 w 3964487"/>
                <a:gd name="connsiteY5" fmla="*/ 184092 h 527717"/>
                <a:gd name="connsiteX6" fmla="*/ 3964487 w 3964487"/>
                <a:gd name="connsiteY6" fmla="*/ 127597 h 527717"/>
                <a:gd name="connsiteX7" fmla="*/ 3961275 w 3964487"/>
                <a:gd name="connsiteY7" fmla="*/ 191194 h 527717"/>
                <a:gd name="connsiteX8" fmla="*/ 3933583 w 3964487"/>
                <a:gd name="connsiteY8" fmla="*/ 376525 h 527717"/>
                <a:gd name="connsiteX9" fmla="*/ 3911318 w 3964487"/>
                <a:gd name="connsiteY9" fmla="*/ 466592 h 527717"/>
                <a:gd name="connsiteX10" fmla="*/ 3906206 w 3964487"/>
                <a:gd name="connsiteY10" fmla="*/ 471834 h 527717"/>
                <a:gd name="connsiteX11" fmla="*/ 2973897 w 3964487"/>
                <a:gd name="connsiteY11" fmla="*/ 408102 h 527717"/>
                <a:gd name="connsiteX12" fmla="*/ 1979434 w 3964487"/>
                <a:gd name="connsiteY12" fmla="*/ 408102 h 527717"/>
                <a:gd name="connsiteX13" fmla="*/ 1979434 w 3964487"/>
                <a:gd name="connsiteY13" fmla="*/ 407358 h 527717"/>
                <a:gd name="connsiteX14" fmla="*/ 984970 w 3964487"/>
                <a:gd name="connsiteY14" fmla="*/ 407358 h 527717"/>
                <a:gd name="connsiteX15" fmla="*/ 176969 w 3964487"/>
                <a:gd name="connsiteY15" fmla="*/ 288998 h 527717"/>
                <a:gd name="connsiteX16" fmla="*/ 37122 w 3964487"/>
                <a:gd name="connsiteY16" fmla="*/ 357026 h 527717"/>
                <a:gd name="connsiteX17" fmla="*/ 29903 w 3964487"/>
                <a:gd name="connsiteY17" fmla="*/ 364822 h 527717"/>
                <a:gd name="connsiteX18" fmla="*/ 3959 w 3964487"/>
                <a:gd name="connsiteY18" fmla="*/ 191194 h 527717"/>
                <a:gd name="connsiteX19" fmla="*/ 0 w 3964487"/>
                <a:gd name="connsiteY19" fmla="*/ 112803 h 527717"/>
                <a:gd name="connsiteX20" fmla="*/ 40305 w 3964487"/>
                <a:gd name="connsiteY20" fmla="*/ 69284 h 527717"/>
                <a:gd name="connsiteX21" fmla="*/ 180152 w 3964487"/>
                <a:gd name="connsiteY21" fmla="*/ 1256 h 52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964487" h="527717">
                  <a:moveTo>
                    <a:pt x="180152" y="1256"/>
                  </a:moveTo>
                  <a:cubicBezTo>
                    <a:pt x="449486" y="-27676"/>
                    <a:pt x="718818" y="456283"/>
                    <a:pt x="988153" y="119616"/>
                  </a:cubicBezTo>
                  <a:cubicBezTo>
                    <a:pt x="1319642" y="-294745"/>
                    <a:pt x="1651128" y="533976"/>
                    <a:pt x="1982617" y="119616"/>
                  </a:cubicBezTo>
                  <a:lnTo>
                    <a:pt x="1982617" y="120360"/>
                  </a:lnTo>
                  <a:cubicBezTo>
                    <a:pt x="2314105" y="-294000"/>
                    <a:pt x="2645592" y="534720"/>
                    <a:pt x="2977080" y="120360"/>
                  </a:cubicBezTo>
                  <a:cubicBezTo>
                    <a:pt x="3287850" y="-268103"/>
                    <a:pt x="3598619" y="435987"/>
                    <a:pt x="3909389" y="184092"/>
                  </a:cubicBezTo>
                  <a:lnTo>
                    <a:pt x="3964487" y="127597"/>
                  </a:lnTo>
                  <a:lnTo>
                    <a:pt x="3961275" y="191194"/>
                  </a:lnTo>
                  <a:cubicBezTo>
                    <a:pt x="3954909" y="253878"/>
                    <a:pt x="3945633" y="315700"/>
                    <a:pt x="3933583" y="376525"/>
                  </a:cubicBezTo>
                  <a:lnTo>
                    <a:pt x="3911318" y="466592"/>
                  </a:lnTo>
                  <a:lnTo>
                    <a:pt x="3906206" y="471834"/>
                  </a:lnTo>
                  <a:cubicBezTo>
                    <a:pt x="3595436" y="723729"/>
                    <a:pt x="3284667" y="19640"/>
                    <a:pt x="2973897" y="408102"/>
                  </a:cubicBezTo>
                  <a:cubicBezTo>
                    <a:pt x="2642409" y="822462"/>
                    <a:pt x="2310922" y="-6258"/>
                    <a:pt x="1979434" y="408102"/>
                  </a:cubicBezTo>
                  <a:lnTo>
                    <a:pt x="1979434" y="407358"/>
                  </a:lnTo>
                  <a:cubicBezTo>
                    <a:pt x="1647945" y="821718"/>
                    <a:pt x="1316459" y="-7003"/>
                    <a:pt x="984970" y="407358"/>
                  </a:cubicBezTo>
                  <a:cubicBezTo>
                    <a:pt x="715635" y="744025"/>
                    <a:pt x="446303" y="260066"/>
                    <a:pt x="176969" y="288998"/>
                  </a:cubicBezTo>
                  <a:cubicBezTo>
                    <a:pt x="130353" y="294006"/>
                    <a:pt x="83738" y="314378"/>
                    <a:pt x="37122" y="357026"/>
                  </a:cubicBezTo>
                  <a:lnTo>
                    <a:pt x="29903" y="364822"/>
                  </a:lnTo>
                  <a:lnTo>
                    <a:pt x="3959" y="191194"/>
                  </a:lnTo>
                  <a:lnTo>
                    <a:pt x="0" y="112803"/>
                  </a:lnTo>
                  <a:lnTo>
                    <a:pt x="40305" y="69284"/>
                  </a:lnTo>
                  <a:cubicBezTo>
                    <a:pt x="86921" y="26636"/>
                    <a:pt x="133536" y="6264"/>
                    <a:pt x="180152" y="1256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4">
              <a:extLst>
                <a:ext uri="{FF2B5EF4-FFF2-40B4-BE49-F238E27FC236}">
                  <a16:creationId xmlns="" xmlns:a16="http://schemas.microsoft.com/office/drawing/2014/main" id="{E3EECF2D-3CF5-48E2-B607-C16A0091E88F}"/>
                </a:ext>
              </a:extLst>
            </p:cNvPr>
            <p:cNvSpPr/>
            <p:nvPr/>
          </p:nvSpPr>
          <p:spPr>
            <a:xfrm>
              <a:off x="6092817" y="3393286"/>
              <a:ext cx="3964487" cy="443297"/>
            </a:xfrm>
            <a:custGeom>
              <a:avLst/>
              <a:gdLst>
                <a:gd name="connsiteX0" fmla="*/ 180152 w 3964487"/>
                <a:gd name="connsiteY0" fmla="*/ 1256 h 443297"/>
                <a:gd name="connsiteX1" fmla="*/ 988153 w 3964487"/>
                <a:gd name="connsiteY1" fmla="*/ 119616 h 443297"/>
                <a:gd name="connsiteX2" fmla="*/ 1982617 w 3964487"/>
                <a:gd name="connsiteY2" fmla="*/ 119616 h 443297"/>
                <a:gd name="connsiteX3" fmla="*/ 1982617 w 3964487"/>
                <a:gd name="connsiteY3" fmla="*/ 120360 h 443297"/>
                <a:gd name="connsiteX4" fmla="*/ 2977080 w 3964487"/>
                <a:gd name="connsiteY4" fmla="*/ 120360 h 443297"/>
                <a:gd name="connsiteX5" fmla="*/ 3909389 w 3964487"/>
                <a:gd name="connsiteY5" fmla="*/ 184092 h 443297"/>
                <a:gd name="connsiteX6" fmla="*/ 3964487 w 3964487"/>
                <a:gd name="connsiteY6" fmla="*/ 127597 h 443297"/>
                <a:gd name="connsiteX7" fmla="*/ 3961275 w 3964487"/>
                <a:gd name="connsiteY7" fmla="*/ 191194 h 443297"/>
                <a:gd name="connsiteX8" fmla="*/ 3936038 w 3964487"/>
                <a:gd name="connsiteY8" fmla="*/ 360089 h 443297"/>
                <a:gd name="connsiteX9" fmla="*/ 3909389 w 3964487"/>
                <a:gd name="connsiteY9" fmla="*/ 387414 h 443297"/>
                <a:gd name="connsiteX10" fmla="*/ 2977080 w 3964487"/>
                <a:gd name="connsiteY10" fmla="*/ 323682 h 443297"/>
                <a:gd name="connsiteX11" fmla="*/ 1982617 w 3964487"/>
                <a:gd name="connsiteY11" fmla="*/ 323682 h 443297"/>
                <a:gd name="connsiteX12" fmla="*/ 1982617 w 3964487"/>
                <a:gd name="connsiteY12" fmla="*/ 322938 h 443297"/>
                <a:gd name="connsiteX13" fmla="*/ 988153 w 3964487"/>
                <a:gd name="connsiteY13" fmla="*/ 322938 h 443297"/>
                <a:gd name="connsiteX14" fmla="*/ 180152 w 3964487"/>
                <a:gd name="connsiteY14" fmla="*/ 204578 h 443297"/>
                <a:gd name="connsiteX15" fmla="*/ 40305 w 3964487"/>
                <a:gd name="connsiteY15" fmla="*/ 272606 h 443297"/>
                <a:gd name="connsiteX16" fmla="*/ 19483 w 3964487"/>
                <a:gd name="connsiteY16" fmla="*/ 295089 h 443297"/>
                <a:gd name="connsiteX17" fmla="*/ 3959 w 3964487"/>
                <a:gd name="connsiteY17" fmla="*/ 191194 h 443297"/>
                <a:gd name="connsiteX18" fmla="*/ 0 w 3964487"/>
                <a:gd name="connsiteY18" fmla="*/ 112803 h 443297"/>
                <a:gd name="connsiteX19" fmla="*/ 40305 w 3964487"/>
                <a:gd name="connsiteY19" fmla="*/ 69284 h 443297"/>
                <a:gd name="connsiteX20" fmla="*/ 180152 w 3964487"/>
                <a:gd name="connsiteY20" fmla="*/ 1256 h 44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64487" h="443297">
                  <a:moveTo>
                    <a:pt x="180152" y="1256"/>
                  </a:moveTo>
                  <a:cubicBezTo>
                    <a:pt x="449486" y="-27676"/>
                    <a:pt x="718818" y="456283"/>
                    <a:pt x="988153" y="119616"/>
                  </a:cubicBezTo>
                  <a:cubicBezTo>
                    <a:pt x="1319642" y="-294745"/>
                    <a:pt x="1651128" y="533976"/>
                    <a:pt x="1982617" y="119616"/>
                  </a:cubicBezTo>
                  <a:lnTo>
                    <a:pt x="1982617" y="120360"/>
                  </a:lnTo>
                  <a:cubicBezTo>
                    <a:pt x="2314105" y="-294000"/>
                    <a:pt x="2645592" y="534720"/>
                    <a:pt x="2977080" y="120360"/>
                  </a:cubicBezTo>
                  <a:cubicBezTo>
                    <a:pt x="3287850" y="-268103"/>
                    <a:pt x="3598619" y="435987"/>
                    <a:pt x="3909389" y="184092"/>
                  </a:cubicBezTo>
                  <a:lnTo>
                    <a:pt x="3964487" y="127597"/>
                  </a:lnTo>
                  <a:lnTo>
                    <a:pt x="3961275" y="191194"/>
                  </a:lnTo>
                  <a:lnTo>
                    <a:pt x="3936038" y="360089"/>
                  </a:lnTo>
                  <a:lnTo>
                    <a:pt x="3909389" y="387414"/>
                  </a:lnTo>
                  <a:cubicBezTo>
                    <a:pt x="3598619" y="639309"/>
                    <a:pt x="3287850" y="-64781"/>
                    <a:pt x="2977080" y="323682"/>
                  </a:cubicBezTo>
                  <a:cubicBezTo>
                    <a:pt x="2645592" y="738042"/>
                    <a:pt x="2314105" y="-90678"/>
                    <a:pt x="1982617" y="323682"/>
                  </a:cubicBezTo>
                  <a:lnTo>
                    <a:pt x="1982617" y="322938"/>
                  </a:lnTo>
                  <a:cubicBezTo>
                    <a:pt x="1651128" y="737298"/>
                    <a:pt x="1319642" y="-91423"/>
                    <a:pt x="988153" y="322938"/>
                  </a:cubicBezTo>
                  <a:cubicBezTo>
                    <a:pt x="718818" y="659605"/>
                    <a:pt x="449486" y="175646"/>
                    <a:pt x="180152" y="204578"/>
                  </a:cubicBezTo>
                  <a:cubicBezTo>
                    <a:pt x="133536" y="209586"/>
                    <a:pt x="86921" y="229958"/>
                    <a:pt x="40305" y="272606"/>
                  </a:cubicBezTo>
                  <a:lnTo>
                    <a:pt x="19483" y="295089"/>
                  </a:lnTo>
                  <a:lnTo>
                    <a:pt x="3959" y="191194"/>
                  </a:lnTo>
                  <a:lnTo>
                    <a:pt x="0" y="112803"/>
                  </a:lnTo>
                  <a:lnTo>
                    <a:pt x="40305" y="69284"/>
                  </a:lnTo>
                  <a:cubicBezTo>
                    <a:pt x="86921" y="26636"/>
                    <a:pt x="133536" y="6264"/>
                    <a:pt x="180152" y="1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5">
              <a:extLst>
                <a:ext uri="{FF2B5EF4-FFF2-40B4-BE49-F238E27FC236}">
                  <a16:creationId xmlns="" xmlns:a16="http://schemas.microsoft.com/office/drawing/2014/main" id="{1A5CAE7A-36AA-45DF-8841-B395F57F5B51}"/>
                </a:ext>
              </a:extLst>
            </p:cNvPr>
            <p:cNvSpPr/>
            <p:nvPr/>
          </p:nvSpPr>
          <p:spPr>
            <a:xfrm>
              <a:off x="6099182" y="3494947"/>
              <a:ext cx="3964487" cy="341636"/>
            </a:xfrm>
            <a:custGeom>
              <a:avLst/>
              <a:gdLst>
                <a:gd name="connsiteX0" fmla="*/ 180152 w 3964487"/>
                <a:gd name="connsiteY0" fmla="*/ 1256 h 341636"/>
                <a:gd name="connsiteX1" fmla="*/ 988153 w 3964487"/>
                <a:gd name="connsiteY1" fmla="*/ 119616 h 341636"/>
                <a:gd name="connsiteX2" fmla="*/ 1982617 w 3964487"/>
                <a:gd name="connsiteY2" fmla="*/ 119616 h 341636"/>
                <a:gd name="connsiteX3" fmla="*/ 1982617 w 3964487"/>
                <a:gd name="connsiteY3" fmla="*/ 120360 h 341636"/>
                <a:gd name="connsiteX4" fmla="*/ 2977080 w 3964487"/>
                <a:gd name="connsiteY4" fmla="*/ 120360 h 341636"/>
                <a:gd name="connsiteX5" fmla="*/ 3909389 w 3964487"/>
                <a:gd name="connsiteY5" fmla="*/ 184092 h 341636"/>
                <a:gd name="connsiteX6" fmla="*/ 3964487 w 3964487"/>
                <a:gd name="connsiteY6" fmla="*/ 127597 h 341636"/>
                <a:gd name="connsiteX7" fmla="*/ 3961275 w 3964487"/>
                <a:gd name="connsiteY7" fmla="*/ 191194 h 341636"/>
                <a:gd name="connsiteX8" fmla="*/ 3955129 w 3964487"/>
                <a:gd name="connsiteY8" fmla="*/ 232328 h 341636"/>
                <a:gd name="connsiteX9" fmla="*/ 3903024 w 3964487"/>
                <a:gd name="connsiteY9" fmla="*/ 285753 h 341636"/>
                <a:gd name="connsiteX10" fmla="*/ 2970715 w 3964487"/>
                <a:gd name="connsiteY10" fmla="*/ 222021 h 341636"/>
                <a:gd name="connsiteX11" fmla="*/ 1976252 w 3964487"/>
                <a:gd name="connsiteY11" fmla="*/ 222021 h 341636"/>
                <a:gd name="connsiteX12" fmla="*/ 1976252 w 3964487"/>
                <a:gd name="connsiteY12" fmla="*/ 221277 h 341636"/>
                <a:gd name="connsiteX13" fmla="*/ 981788 w 3964487"/>
                <a:gd name="connsiteY13" fmla="*/ 221277 h 341636"/>
                <a:gd name="connsiteX14" fmla="*/ 173787 w 3964487"/>
                <a:gd name="connsiteY14" fmla="*/ 102917 h 341636"/>
                <a:gd name="connsiteX15" fmla="*/ 33940 w 3964487"/>
                <a:gd name="connsiteY15" fmla="*/ 170945 h 341636"/>
                <a:gd name="connsiteX16" fmla="*/ 5519 w 3964487"/>
                <a:gd name="connsiteY16" fmla="*/ 201633 h 341636"/>
                <a:gd name="connsiteX17" fmla="*/ 3959 w 3964487"/>
                <a:gd name="connsiteY17" fmla="*/ 191194 h 341636"/>
                <a:gd name="connsiteX18" fmla="*/ 0 w 3964487"/>
                <a:gd name="connsiteY18" fmla="*/ 112803 h 341636"/>
                <a:gd name="connsiteX19" fmla="*/ 40305 w 3964487"/>
                <a:gd name="connsiteY19" fmla="*/ 69284 h 341636"/>
                <a:gd name="connsiteX20" fmla="*/ 180152 w 3964487"/>
                <a:gd name="connsiteY20" fmla="*/ 1256 h 341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64487" h="341636">
                  <a:moveTo>
                    <a:pt x="180152" y="1256"/>
                  </a:moveTo>
                  <a:cubicBezTo>
                    <a:pt x="449486" y="-27676"/>
                    <a:pt x="718818" y="456283"/>
                    <a:pt x="988153" y="119616"/>
                  </a:cubicBezTo>
                  <a:cubicBezTo>
                    <a:pt x="1319642" y="-294745"/>
                    <a:pt x="1651128" y="533976"/>
                    <a:pt x="1982617" y="119616"/>
                  </a:cubicBezTo>
                  <a:lnTo>
                    <a:pt x="1982617" y="120360"/>
                  </a:lnTo>
                  <a:cubicBezTo>
                    <a:pt x="2314105" y="-294000"/>
                    <a:pt x="2645592" y="534720"/>
                    <a:pt x="2977080" y="120360"/>
                  </a:cubicBezTo>
                  <a:cubicBezTo>
                    <a:pt x="3287850" y="-268103"/>
                    <a:pt x="3598619" y="435987"/>
                    <a:pt x="3909389" y="184092"/>
                  </a:cubicBezTo>
                  <a:lnTo>
                    <a:pt x="3964487" y="127597"/>
                  </a:lnTo>
                  <a:lnTo>
                    <a:pt x="3961275" y="191194"/>
                  </a:lnTo>
                  <a:lnTo>
                    <a:pt x="3955129" y="232328"/>
                  </a:lnTo>
                  <a:lnTo>
                    <a:pt x="3903024" y="285753"/>
                  </a:lnTo>
                  <a:cubicBezTo>
                    <a:pt x="3592254" y="537648"/>
                    <a:pt x="3281485" y="-166442"/>
                    <a:pt x="2970715" y="222021"/>
                  </a:cubicBezTo>
                  <a:cubicBezTo>
                    <a:pt x="2639227" y="636381"/>
                    <a:pt x="2307740" y="-192339"/>
                    <a:pt x="1976252" y="222021"/>
                  </a:cubicBezTo>
                  <a:lnTo>
                    <a:pt x="1976252" y="221277"/>
                  </a:lnTo>
                  <a:cubicBezTo>
                    <a:pt x="1644763" y="635637"/>
                    <a:pt x="1313277" y="-193084"/>
                    <a:pt x="981788" y="221277"/>
                  </a:cubicBezTo>
                  <a:cubicBezTo>
                    <a:pt x="712453" y="557944"/>
                    <a:pt x="443121" y="73985"/>
                    <a:pt x="173787" y="102917"/>
                  </a:cubicBezTo>
                  <a:cubicBezTo>
                    <a:pt x="127171" y="107925"/>
                    <a:pt x="80556" y="128297"/>
                    <a:pt x="33940" y="170945"/>
                  </a:cubicBezTo>
                  <a:lnTo>
                    <a:pt x="5519" y="201633"/>
                  </a:lnTo>
                  <a:lnTo>
                    <a:pt x="3959" y="191194"/>
                  </a:lnTo>
                  <a:lnTo>
                    <a:pt x="0" y="112803"/>
                  </a:lnTo>
                  <a:lnTo>
                    <a:pt x="40305" y="69284"/>
                  </a:lnTo>
                  <a:cubicBezTo>
                    <a:pt x="86921" y="26636"/>
                    <a:pt x="133536" y="6264"/>
                    <a:pt x="180152" y="12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25B877D1-7E77-4793-8DC7-412601133640}"/>
              </a:ext>
            </a:extLst>
          </p:cNvPr>
          <p:cNvGrpSpPr/>
          <p:nvPr/>
        </p:nvGrpSpPr>
        <p:grpSpPr>
          <a:xfrm>
            <a:off x="10921584" y="0"/>
            <a:ext cx="1270417" cy="1298640"/>
            <a:chOff x="10921584" y="0"/>
            <a:chExt cx="1270417" cy="1298640"/>
          </a:xfrm>
        </p:grpSpPr>
        <p:sp>
          <p:nvSpPr>
            <p:cNvPr id="22" name="Freeform: Shape 8">
              <a:extLst>
                <a:ext uri="{FF2B5EF4-FFF2-40B4-BE49-F238E27FC236}">
                  <a16:creationId xmlns="" xmlns:a16="http://schemas.microsoft.com/office/drawing/2014/main" id="{14D577BC-2DEE-4A3C-899C-71068F7D1E95}"/>
                </a:ext>
              </a:extLst>
            </p:cNvPr>
            <p:cNvSpPr/>
            <p:nvPr/>
          </p:nvSpPr>
          <p:spPr>
            <a:xfrm>
              <a:off x="10921584" y="0"/>
              <a:ext cx="1270416" cy="1298640"/>
            </a:xfrm>
            <a:custGeom>
              <a:avLst/>
              <a:gdLst>
                <a:gd name="connsiteX0" fmla="*/ 99451 w 1270416"/>
                <a:gd name="connsiteY0" fmla="*/ 0 h 1298640"/>
                <a:gd name="connsiteX1" fmla="*/ 1270416 w 1270416"/>
                <a:gd name="connsiteY1" fmla="*/ 0 h 1298640"/>
                <a:gd name="connsiteX2" fmla="*/ 1270416 w 1270416"/>
                <a:gd name="connsiteY2" fmla="*/ 1216049 h 1298640"/>
                <a:gd name="connsiteX3" fmla="*/ 1245184 w 1270416"/>
                <a:gd name="connsiteY3" fmla="*/ 1228204 h 1298640"/>
                <a:gd name="connsiteX4" fmla="*/ 896303 w 1270416"/>
                <a:gd name="connsiteY4" fmla="*/ 1298640 h 1298640"/>
                <a:gd name="connsiteX5" fmla="*/ 0 w 1270416"/>
                <a:gd name="connsiteY5" fmla="*/ 402337 h 1298640"/>
                <a:gd name="connsiteX6" fmla="*/ 70436 w 1270416"/>
                <a:gd name="connsiteY6" fmla="*/ 53456 h 129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416" h="1298640">
                  <a:moveTo>
                    <a:pt x="99451" y="0"/>
                  </a:moveTo>
                  <a:lnTo>
                    <a:pt x="1270416" y="0"/>
                  </a:lnTo>
                  <a:lnTo>
                    <a:pt x="1270416" y="1216049"/>
                  </a:lnTo>
                  <a:lnTo>
                    <a:pt x="1245184" y="1228204"/>
                  </a:lnTo>
                  <a:cubicBezTo>
                    <a:pt x="1137952" y="1273560"/>
                    <a:pt x="1020057" y="1298640"/>
                    <a:pt x="896303" y="1298640"/>
                  </a:cubicBezTo>
                  <a:cubicBezTo>
                    <a:pt x="401289" y="1298640"/>
                    <a:pt x="0" y="897351"/>
                    <a:pt x="0" y="402337"/>
                  </a:cubicBezTo>
                  <a:cubicBezTo>
                    <a:pt x="0" y="278584"/>
                    <a:pt x="25081" y="160688"/>
                    <a:pt x="70436" y="53456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noFill/>
            </a:ln>
            <a:effectLst>
              <a:outerShdw blurRad="292100" dist="190500" dir="8100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9">
              <a:extLst>
                <a:ext uri="{FF2B5EF4-FFF2-40B4-BE49-F238E27FC236}">
                  <a16:creationId xmlns="" xmlns:a16="http://schemas.microsoft.com/office/drawing/2014/main" id="{793B38F0-46A5-44EC-ABD8-4E1481751586}"/>
                </a:ext>
              </a:extLst>
            </p:cNvPr>
            <p:cNvSpPr/>
            <p:nvPr/>
          </p:nvSpPr>
          <p:spPr>
            <a:xfrm>
              <a:off x="11040648" y="0"/>
              <a:ext cx="1151353" cy="1179576"/>
            </a:xfrm>
            <a:custGeom>
              <a:avLst/>
              <a:gdLst>
                <a:gd name="connsiteX0" fmla="*/ 115249 w 1151353"/>
                <a:gd name="connsiteY0" fmla="*/ 0 h 1179576"/>
                <a:gd name="connsiteX1" fmla="*/ 1151353 w 1151353"/>
                <a:gd name="connsiteY1" fmla="*/ 0 h 1179576"/>
                <a:gd name="connsiteX2" fmla="*/ 1151353 w 1151353"/>
                <a:gd name="connsiteY2" fmla="*/ 1079647 h 1179576"/>
                <a:gd name="connsiteX3" fmla="*/ 1079777 w 1151353"/>
                <a:gd name="connsiteY3" fmla="*/ 1118497 h 1179576"/>
                <a:gd name="connsiteX4" fmla="*/ 777240 w 1151353"/>
                <a:gd name="connsiteY4" fmla="*/ 1179576 h 1179576"/>
                <a:gd name="connsiteX5" fmla="*/ 0 w 1151353"/>
                <a:gd name="connsiteY5" fmla="*/ 402336 h 1179576"/>
                <a:gd name="connsiteX6" fmla="*/ 61079 w 1151353"/>
                <a:gd name="connsiteY6" fmla="*/ 99799 h 117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353" h="1179576">
                  <a:moveTo>
                    <a:pt x="115249" y="0"/>
                  </a:moveTo>
                  <a:lnTo>
                    <a:pt x="1151353" y="0"/>
                  </a:lnTo>
                  <a:lnTo>
                    <a:pt x="1151353" y="1079647"/>
                  </a:lnTo>
                  <a:lnTo>
                    <a:pt x="1079777" y="1118497"/>
                  </a:lnTo>
                  <a:cubicBezTo>
                    <a:pt x="986789" y="1157827"/>
                    <a:pt x="884555" y="1179576"/>
                    <a:pt x="777240" y="1179576"/>
                  </a:cubicBezTo>
                  <a:cubicBezTo>
                    <a:pt x="347982" y="1179576"/>
                    <a:pt x="0" y="831594"/>
                    <a:pt x="0" y="402336"/>
                  </a:cubicBezTo>
                  <a:cubicBezTo>
                    <a:pt x="0" y="295022"/>
                    <a:pt x="21749" y="192787"/>
                    <a:pt x="61079" y="997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/>
          <p:cNvSpPr/>
          <p:nvPr/>
        </p:nvSpPr>
        <p:spPr>
          <a:xfrm>
            <a:off x="2517194" y="3583689"/>
            <a:ext cx="404735" cy="424918"/>
          </a:xfrm>
          <a:prstGeom prst="ellipse">
            <a:avLst/>
          </a:prstGeom>
          <a:solidFill>
            <a:srgbClr val="36AFCE"/>
          </a:solidFill>
          <a:ln w="114300">
            <a:solidFill>
              <a:srgbClr val="36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517194" y="5264324"/>
            <a:ext cx="404735" cy="424918"/>
          </a:xfrm>
          <a:prstGeom prst="ellipse">
            <a:avLst/>
          </a:prstGeom>
          <a:solidFill>
            <a:srgbClr val="8BC145"/>
          </a:solidFill>
          <a:ln w="114300">
            <a:solidFill>
              <a:srgbClr val="8BC1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953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59259E-6 L 0.44036 2.59259E-6 " pathEditMode="relative" rAng="0" ptsTypes="AA">
                                      <p:cBhvr>
                                        <p:cTn id="12" dur="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18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0.54075 -1.85185E-6 " pathEditMode="relative" rAng="0" ptsTypes="AA">
                                      <p:cBhvr>
                                        <p:cTn id="14" dur="9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35013 0.00046 " pathEditMode="relative" rAng="0" ptsTypes="AA">
                                      <p:cBhvr>
                                        <p:cTn id="17" dur="9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00" y="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0.5375 -2.22222E-6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60755 -0.00047 " pathEditMode="relative" rAng="0" ptsTypes="AA">
                                      <p:cBhvr>
                                        <p:cTn id="22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78" y="-2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0.53698 -1.11111E-6 " pathEditMode="relative" rAng="0" ptsTypes="AA">
                                      <p:cBhvr>
                                        <p:cTn id="24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2" grpId="0"/>
      <p:bldP spid="11" grpId="0" animBg="1"/>
      <p:bldP spid="15" grpId="0"/>
      <p:bldP spid="33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866774"/>
            <a:ext cx="781050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6438900"/>
            <a:ext cx="1531208" cy="41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835" y="6314818"/>
            <a:ext cx="1192633" cy="50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-219075" y="600075"/>
            <a:ext cx="1000125" cy="962025"/>
          </a:xfrm>
          <a:prstGeom prst="line">
            <a:avLst/>
          </a:prstGeom>
          <a:ln w="12700">
            <a:solidFill>
              <a:srgbClr val="DEEB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 Same Side Corner Rectangle 72"/>
          <p:cNvSpPr/>
          <p:nvPr/>
        </p:nvSpPr>
        <p:spPr>
          <a:xfrm rot="10800000">
            <a:off x="5627143" y="-14748"/>
            <a:ext cx="937714" cy="1445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44546A"/>
              </a:gs>
              <a:gs pos="100000">
                <a:srgbClr val="004F8A"/>
              </a:gs>
            </a:gsLst>
            <a:lin ang="14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0" y="2841597"/>
            <a:ext cx="12191999" cy="55478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225286"/>
                </a:solidFill>
                <a:latin typeface="Futura-Black" panose="02020500000000000000" pitchFamily="18" charset="-93"/>
                <a:ea typeface="Futura-Black" panose="02020500000000000000" pitchFamily="18" charset="-93"/>
                <a:cs typeface="Futura-Black" panose="02020500000000000000" pitchFamily="18" charset="-93"/>
              </a:rPr>
              <a:t>The reason for making the web</a:t>
            </a:r>
            <a:endParaRPr lang="en-US" sz="4800" dirty="0">
              <a:solidFill>
                <a:srgbClr val="225286"/>
              </a:solidFill>
              <a:latin typeface="Futura-Black" panose="02020500000000000000" pitchFamily="18" charset="-93"/>
              <a:ea typeface="Futura-Black" panose="02020500000000000000" pitchFamily="18" charset="-93"/>
              <a:cs typeface="Futura-Black" panose="02020500000000000000" pitchFamily="18" charset="-93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508" y="5715000"/>
            <a:ext cx="809625" cy="8683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774" y="5715917"/>
            <a:ext cx="932533" cy="93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6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5" y="883073"/>
            <a:ext cx="6246124" cy="9004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35A9B"/>
                </a:solidFill>
              </a:rPr>
              <a:t>The reason for making the web</a:t>
            </a:r>
          </a:p>
        </p:txBody>
      </p:sp>
      <p:sp>
        <p:nvSpPr>
          <p:cNvPr id="4" name="Rectangle 3"/>
          <p:cNvSpPr/>
          <p:nvPr/>
        </p:nvSpPr>
        <p:spPr>
          <a:xfrm>
            <a:off x="625631" y="517652"/>
            <a:ext cx="291201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prstClr val="white">
                    <a:lumMod val="75000"/>
                  </a:prstClr>
                </a:solidFill>
                <a:latin typeface="Montserrat Black"/>
              </a:rPr>
              <a:t>Hotel Reservation Website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4695" y="2415411"/>
            <a:ext cx="593839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demand of tourists has increased in recent years.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Attracting tourists from many other places.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Can book at home without having to take place  to book.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6438900"/>
            <a:ext cx="1531208" cy="41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835" y="6314818"/>
            <a:ext cx="1192633" cy="50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77902" y="2469417"/>
            <a:ext cx="5738812" cy="4179887"/>
            <a:chOff x="592138" y="1487488"/>
            <a:chExt cx="5738812" cy="4179887"/>
          </a:xfrm>
        </p:grpSpPr>
        <p:grpSp>
          <p:nvGrpSpPr>
            <p:cNvPr id="8" name="Group 4"/>
            <p:cNvGrpSpPr>
              <a:grpSpLocks noChangeAspect="1"/>
            </p:cNvGrpSpPr>
            <p:nvPr/>
          </p:nvGrpSpPr>
          <p:grpSpPr bwMode="auto">
            <a:xfrm>
              <a:off x="592138" y="1487488"/>
              <a:ext cx="2633662" cy="4179887"/>
              <a:chOff x="261" y="937"/>
              <a:chExt cx="1659" cy="2633"/>
            </a:xfrm>
          </p:grpSpPr>
          <p:sp>
            <p:nvSpPr>
              <p:cNvPr id="30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61" y="937"/>
                <a:ext cx="1659" cy="2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"/>
              <p:cNvSpPr>
                <a:spLocks/>
              </p:cNvSpPr>
              <p:nvPr/>
            </p:nvSpPr>
            <p:spPr bwMode="auto">
              <a:xfrm>
                <a:off x="261" y="1061"/>
                <a:ext cx="1657" cy="2507"/>
              </a:xfrm>
              <a:custGeom>
                <a:avLst/>
                <a:gdLst>
                  <a:gd name="T0" fmla="*/ 854 w 854"/>
                  <a:gd name="T1" fmla="*/ 0 h 1294"/>
                  <a:gd name="T2" fmla="*/ 0 w 854"/>
                  <a:gd name="T3" fmla="*/ 0 h 1294"/>
                  <a:gd name="T4" fmla="*/ 0 w 854"/>
                  <a:gd name="T5" fmla="*/ 1287 h 1294"/>
                  <a:gd name="T6" fmla="*/ 7 w 854"/>
                  <a:gd name="T7" fmla="*/ 1294 h 1294"/>
                  <a:gd name="T8" fmla="*/ 847 w 854"/>
                  <a:gd name="T9" fmla="*/ 1294 h 1294"/>
                  <a:gd name="T10" fmla="*/ 854 w 854"/>
                  <a:gd name="T11" fmla="*/ 1287 h 1294"/>
                  <a:gd name="T12" fmla="*/ 854 w 854"/>
                  <a:gd name="T13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4" h="1294">
                    <a:moveTo>
                      <a:pt x="8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87"/>
                      <a:pt x="0" y="1287"/>
                      <a:pt x="0" y="1287"/>
                    </a:cubicBezTo>
                    <a:cubicBezTo>
                      <a:pt x="0" y="1291"/>
                      <a:pt x="3" y="1294"/>
                      <a:pt x="7" y="1294"/>
                    </a:cubicBezTo>
                    <a:cubicBezTo>
                      <a:pt x="847" y="1294"/>
                      <a:pt x="847" y="1294"/>
                      <a:pt x="847" y="1294"/>
                    </a:cubicBezTo>
                    <a:cubicBezTo>
                      <a:pt x="851" y="1294"/>
                      <a:pt x="854" y="1291"/>
                      <a:pt x="854" y="1287"/>
                    </a:cubicBezTo>
                    <a:cubicBezTo>
                      <a:pt x="854" y="0"/>
                      <a:pt x="854" y="0"/>
                      <a:pt x="8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>
                <a:off x="261" y="935"/>
                <a:ext cx="1657" cy="2633"/>
              </a:xfrm>
              <a:custGeom>
                <a:avLst/>
                <a:gdLst>
                  <a:gd name="T0" fmla="*/ 854 w 854"/>
                  <a:gd name="T1" fmla="*/ 7 h 1359"/>
                  <a:gd name="T2" fmla="*/ 847 w 854"/>
                  <a:gd name="T3" fmla="*/ 0 h 1359"/>
                  <a:gd name="T4" fmla="*/ 7 w 854"/>
                  <a:gd name="T5" fmla="*/ 0 h 1359"/>
                  <a:gd name="T6" fmla="*/ 0 w 854"/>
                  <a:gd name="T7" fmla="*/ 7 h 1359"/>
                  <a:gd name="T8" fmla="*/ 0 w 854"/>
                  <a:gd name="T9" fmla="*/ 77 h 1359"/>
                  <a:gd name="T10" fmla="*/ 0 w 854"/>
                  <a:gd name="T11" fmla="*/ 1352 h 1359"/>
                  <a:gd name="T12" fmla="*/ 7 w 854"/>
                  <a:gd name="T13" fmla="*/ 1359 h 1359"/>
                  <a:gd name="T14" fmla="*/ 847 w 854"/>
                  <a:gd name="T15" fmla="*/ 1359 h 1359"/>
                  <a:gd name="T16" fmla="*/ 854 w 854"/>
                  <a:gd name="T17" fmla="*/ 1352 h 1359"/>
                  <a:gd name="T18" fmla="*/ 854 w 854"/>
                  <a:gd name="T19" fmla="*/ 7 h 1359"/>
                  <a:gd name="T20" fmla="*/ 7 w 854"/>
                  <a:gd name="T21" fmla="*/ 1352 h 1359"/>
                  <a:gd name="T22" fmla="*/ 7 w 854"/>
                  <a:gd name="T23" fmla="*/ 77 h 1359"/>
                  <a:gd name="T24" fmla="*/ 847 w 854"/>
                  <a:gd name="T25" fmla="*/ 77 h 1359"/>
                  <a:gd name="T26" fmla="*/ 847 w 854"/>
                  <a:gd name="T27" fmla="*/ 1352 h 1359"/>
                  <a:gd name="T28" fmla="*/ 7 w 854"/>
                  <a:gd name="T29" fmla="*/ 1352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4" h="1359">
                    <a:moveTo>
                      <a:pt x="854" y="7"/>
                    </a:moveTo>
                    <a:cubicBezTo>
                      <a:pt x="854" y="3"/>
                      <a:pt x="851" y="0"/>
                      <a:pt x="84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352"/>
                      <a:pt x="0" y="1352"/>
                      <a:pt x="0" y="1352"/>
                    </a:cubicBezTo>
                    <a:cubicBezTo>
                      <a:pt x="0" y="1356"/>
                      <a:pt x="3" y="1359"/>
                      <a:pt x="7" y="1359"/>
                    </a:cubicBezTo>
                    <a:cubicBezTo>
                      <a:pt x="847" y="1359"/>
                      <a:pt x="847" y="1359"/>
                      <a:pt x="847" y="1359"/>
                    </a:cubicBezTo>
                    <a:cubicBezTo>
                      <a:pt x="851" y="1359"/>
                      <a:pt x="854" y="1356"/>
                      <a:pt x="854" y="1352"/>
                    </a:cubicBezTo>
                    <a:lnTo>
                      <a:pt x="854" y="7"/>
                    </a:lnTo>
                    <a:close/>
                    <a:moveTo>
                      <a:pt x="7" y="1352"/>
                    </a:moveTo>
                    <a:cubicBezTo>
                      <a:pt x="7" y="77"/>
                      <a:pt x="7" y="77"/>
                      <a:pt x="7" y="77"/>
                    </a:cubicBezTo>
                    <a:cubicBezTo>
                      <a:pt x="847" y="77"/>
                      <a:pt x="847" y="77"/>
                      <a:pt x="847" y="77"/>
                    </a:cubicBezTo>
                    <a:cubicBezTo>
                      <a:pt x="847" y="1352"/>
                      <a:pt x="847" y="1352"/>
                      <a:pt x="847" y="1352"/>
                    </a:cubicBezTo>
                    <a:lnTo>
                      <a:pt x="7" y="135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7"/>
              <p:cNvSpPr>
                <a:spLocks noChangeArrowheads="1"/>
              </p:cNvSpPr>
              <p:nvPr/>
            </p:nvSpPr>
            <p:spPr bwMode="auto">
              <a:xfrm>
                <a:off x="315" y="985"/>
                <a:ext cx="49" cy="49"/>
              </a:xfrm>
              <a:prstGeom prst="ellipse">
                <a:avLst/>
              </a:prstGeom>
              <a:solidFill>
                <a:srgbClr val="FF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Oval 8"/>
              <p:cNvSpPr>
                <a:spLocks noChangeArrowheads="1"/>
              </p:cNvSpPr>
              <p:nvPr/>
            </p:nvSpPr>
            <p:spPr bwMode="auto">
              <a:xfrm>
                <a:off x="407" y="985"/>
                <a:ext cx="50" cy="49"/>
              </a:xfrm>
              <a:prstGeom prst="ellipse">
                <a:avLst/>
              </a:pr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Oval 9"/>
              <p:cNvSpPr>
                <a:spLocks noChangeArrowheads="1"/>
              </p:cNvSpPr>
              <p:nvPr/>
            </p:nvSpPr>
            <p:spPr bwMode="auto">
              <a:xfrm>
                <a:off x="498" y="985"/>
                <a:ext cx="50" cy="49"/>
              </a:xfrm>
              <a:prstGeom prst="ellipse">
                <a:avLst/>
              </a:prstGeom>
              <a:solidFill>
                <a:srgbClr val="56E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0"/>
              <p:cNvSpPr>
                <a:spLocks/>
              </p:cNvSpPr>
              <p:nvPr/>
            </p:nvSpPr>
            <p:spPr bwMode="auto">
              <a:xfrm>
                <a:off x="795" y="968"/>
                <a:ext cx="972" cy="83"/>
              </a:xfrm>
              <a:custGeom>
                <a:avLst/>
                <a:gdLst>
                  <a:gd name="T0" fmla="*/ 501 w 501"/>
                  <a:gd name="T1" fmla="*/ 36 h 43"/>
                  <a:gd name="T2" fmla="*/ 493 w 501"/>
                  <a:gd name="T3" fmla="*/ 43 h 43"/>
                  <a:gd name="T4" fmla="*/ 7 w 501"/>
                  <a:gd name="T5" fmla="*/ 43 h 43"/>
                  <a:gd name="T6" fmla="*/ 0 w 501"/>
                  <a:gd name="T7" fmla="*/ 36 h 43"/>
                  <a:gd name="T8" fmla="*/ 0 w 501"/>
                  <a:gd name="T9" fmla="*/ 7 h 43"/>
                  <a:gd name="T10" fmla="*/ 7 w 501"/>
                  <a:gd name="T11" fmla="*/ 0 h 43"/>
                  <a:gd name="T12" fmla="*/ 493 w 501"/>
                  <a:gd name="T13" fmla="*/ 0 h 43"/>
                  <a:gd name="T14" fmla="*/ 501 w 501"/>
                  <a:gd name="T15" fmla="*/ 7 h 43"/>
                  <a:gd name="T16" fmla="*/ 501 w 501"/>
                  <a:gd name="T17" fmla="*/ 3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1" h="43">
                    <a:moveTo>
                      <a:pt x="501" y="36"/>
                    </a:moveTo>
                    <a:cubicBezTo>
                      <a:pt x="501" y="39"/>
                      <a:pt x="497" y="43"/>
                      <a:pt x="493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0" y="39"/>
                      <a:pt x="0" y="3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93" y="0"/>
                      <a:pt x="493" y="0"/>
                      <a:pt x="493" y="0"/>
                    </a:cubicBezTo>
                    <a:cubicBezTo>
                      <a:pt x="497" y="0"/>
                      <a:pt x="501" y="4"/>
                      <a:pt x="501" y="7"/>
                    </a:cubicBezTo>
                    <a:lnTo>
                      <a:pt x="501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11"/>
              <p:cNvSpPr>
                <a:spLocks noChangeArrowheads="1"/>
              </p:cNvSpPr>
              <p:nvPr/>
            </p:nvSpPr>
            <p:spPr bwMode="auto">
              <a:xfrm>
                <a:off x="847" y="984"/>
                <a:ext cx="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8" name="Rectangle 12"/>
              <p:cNvSpPr>
                <a:spLocks noChangeArrowheads="1"/>
              </p:cNvSpPr>
              <p:nvPr/>
            </p:nvSpPr>
            <p:spPr bwMode="auto">
              <a:xfrm>
                <a:off x="866" y="984"/>
                <a:ext cx="10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ttp://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Rectangle 13"/>
              <p:cNvSpPr>
                <a:spLocks noChangeArrowheads="1"/>
              </p:cNvSpPr>
              <p:nvPr/>
            </p:nvSpPr>
            <p:spPr bwMode="auto">
              <a:xfrm>
                <a:off x="944" y="984"/>
                <a:ext cx="8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ww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0" name="Rectangle 14"/>
              <p:cNvSpPr>
                <a:spLocks noChangeArrowheads="1"/>
              </p:cNvSpPr>
              <p:nvPr/>
            </p:nvSpPr>
            <p:spPr bwMode="auto">
              <a:xfrm>
                <a:off x="998" y="984"/>
                <a:ext cx="49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" name="Rectangle 15"/>
              <p:cNvSpPr>
                <a:spLocks noChangeArrowheads="1"/>
              </p:cNvSpPr>
              <p:nvPr/>
            </p:nvSpPr>
            <p:spPr bwMode="auto">
              <a:xfrm>
                <a:off x="1024" y="984"/>
                <a:ext cx="13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.googl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2" name="Rectangle 16"/>
              <p:cNvSpPr>
                <a:spLocks noChangeArrowheads="1"/>
              </p:cNvSpPr>
              <p:nvPr/>
            </p:nvSpPr>
            <p:spPr bwMode="auto">
              <a:xfrm>
                <a:off x="1123" y="984"/>
                <a:ext cx="4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Rectangle 17"/>
              <p:cNvSpPr>
                <a:spLocks noChangeArrowheads="1"/>
              </p:cNvSpPr>
              <p:nvPr/>
            </p:nvSpPr>
            <p:spPr bwMode="auto">
              <a:xfrm>
                <a:off x="1140" y="984"/>
                <a:ext cx="2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4" name="Rectangle 18"/>
              <p:cNvSpPr>
                <a:spLocks noChangeArrowheads="1"/>
              </p:cNvSpPr>
              <p:nvPr/>
            </p:nvSpPr>
            <p:spPr bwMode="auto">
              <a:xfrm>
                <a:off x="1148" y="984"/>
                <a:ext cx="3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Rectangle 19"/>
              <p:cNvSpPr>
                <a:spLocks noChangeArrowheads="1"/>
              </p:cNvSpPr>
              <p:nvPr/>
            </p:nvSpPr>
            <p:spPr bwMode="auto">
              <a:xfrm>
                <a:off x="1163" y="984"/>
                <a:ext cx="9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om/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" name="Freeform 20"/>
              <p:cNvSpPr>
                <a:spLocks/>
              </p:cNvSpPr>
              <p:nvPr/>
            </p:nvSpPr>
            <p:spPr bwMode="auto">
              <a:xfrm>
                <a:off x="1823" y="989"/>
                <a:ext cx="41" cy="41"/>
              </a:xfrm>
              <a:custGeom>
                <a:avLst/>
                <a:gdLst>
                  <a:gd name="T0" fmla="*/ 16 w 21"/>
                  <a:gd name="T1" fmla="*/ 3 h 21"/>
                  <a:gd name="T2" fmla="*/ 11 w 21"/>
                  <a:gd name="T3" fmla="*/ 3 h 21"/>
                  <a:gd name="T4" fmla="*/ 10 w 21"/>
                  <a:gd name="T5" fmla="*/ 1 h 21"/>
                  <a:gd name="T6" fmla="*/ 11 w 21"/>
                  <a:gd name="T7" fmla="*/ 0 h 21"/>
                  <a:gd name="T8" fmla="*/ 20 w 21"/>
                  <a:gd name="T9" fmla="*/ 0 h 21"/>
                  <a:gd name="T10" fmla="*/ 21 w 21"/>
                  <a:gd name="T11" fmla="*/ 1 h 21"/>
                  <a:gd name="T12" fmla="*/ 21 w 21"/>
                  <a:gd name="T13" fmla="*/ 1 h 21"/>
                  <a:gd name="T14" fmla="*/ 21 w 21"/>
                  <a:gd name="T15" fmla="*/ 10 h 21"/>
                  <a:gd name="T16" fmla="*/ 20 w 21"/>
                  <a:gd name="T17" fmla="*/ 11 h 21"/>
                  <a:gd name="T18" fmla="*/ 18 w 21"/>
                  <a:gd name="T19" fmla="*/ 10 h 21"/>
                  <a:gd name="T20" fmla="*/ 18 w 21"/>
                  <a:gd name="T21" fmla="*/ 5 h 21"/>
                  <a:gd name="T22" fmla="*/ 5 w 21"/>
                  <a:gd name="T23" fmla="*/ 18 h 21"/>
                  <a:gd name="T24" fmla="*/ 10 w 21"/>
                  <a:gd name="T25" fmla="*/ 18 h 21"/>
                  <a:gd name="T26" fmla="*/ 11 w 21"/>
                  <a:gd name="T27" fmla="*/ 20 h 21"/>
                  <a:gd name="T28" fmla="*/ 10 w 21"/>
                  <a:gd name="T29" fmla="*/ 21 h 21"/>
                  <a:gd name="T30" fmla="*/ 1 w 21"/>
                  <a:gd name="T31" fmla="*/ 21 h 21"/>
                  <a:gd name="T32" fmla="*/ 1 w 21"/>
                  <a:gd name="T33" fmla="*/ 21 h 21"/>
                  <a:gd name="T34" fmla="*/ 1 w 21"/>
                  <a:gd name="T35" fmla="*/ 21 h 21"/>
                  <a:gd name="T36" fmla="*/ 1 w 21"/>
                  <a:gd name="T37" fmla="*/ 21 h 21"/>
                  <a:gd name="T38" fmla="*/ 1 w 21"/>
                  <a:gd name="T39" fmla="*/ 21 h 21"/>
                  <a:gd name="T40" fmla="*/ 0 w 21"/>
                  <a:gd name="T41" fmla="*/ 20 h 21"/>
                  <a:gd name="T42" fmla="*/ 0 w 21"/>
                  <a:gd name="T43" fmla="*/ 20 h 21"/>
                  <a:gd name="T44" fmla="*/ 0 w 21"/>
                  <a:gd name="T45" fmla="*/ 20 h 21"/>
                  <a:gd name="T46" fmla="*/ 0 w 21"/>
                  <a:gd name="T47" fmla="*/ 20 h 21"/>
                  <a:gd name="T48" fmla="*/ 0 w 21"/>
                  <a:gd name="T49" fmla="*/ 20 h 21"/>
                  <a:gd name="T50" fmla="*/ 0 w 21"/>
                  <a:gd name="T51" fmla="*/ 11 h 21"/>
                  <a:gd name="T52" fmla="*/ 1 w 21"/>
                  <a:gd name="T53" fmla="*/ 10 h 21"/>
                  <a:gd name="T54" fmla="*/ 3 w 21"/>
                  <a:gd name="T55" fmla="*/ 11 h 21"/>
                  <a:gd name="T56" fmla="*/ 3 w 21"/>
                  <a:gd name="T57" fmla="*/ 16 h 21"/>
                  <a:gd name="T58" fmla="*/ 16 w 21"/>
                  <a:gd name="T5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6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0" y="11"/>
                      <a:pt x="20" y="11"/>
                    </a:cubicBezTo>
                    <a:cubicBezTo>
                      <a:pt x="19" y="11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1" y="19"/>
                      <a:pt x="11" y="20"/>
                    </a:cubicBezTo>
                    <a:cubicBezTo>
                      <a:pt x="11" y="20"/>
                      <a:pt x="10" y="21"/>
                      <a:pt x="10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2" y="10"/>
                      <a:pt x="3" y="10"/>
                      <a:pt x="3" y="11"/>
                    </a:cubicBezTo>
                    <a:cubicBezTo>
                      <a:pt x="3" y="16"/>
                      <a:pt x="3" y="16"/>
                      <a:pt x="3" y="16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1"/>
              <p:cNvSpPr>
                <a:spLocks/>
              </p:cNvSpPr>
              <p:nvPr/>
            </p:nvSpPr>
            <p:spPr bwMode="auto">
              <a:xfrm>
                <a:off x="603" y="985"/>
                <a:ext cx="44" cy="49"/>
              </a:xfrm>
              <a:custGeom>
                <a:avLst/>
                <a:gdLst>
                  <a:gd name="T0" fmla="*/ 22 w 23"/>
                  <a:gd name="T1" fmla="*/ 10 h 25"/>
                  <a:gd name="T2" fmla="*/ 22 w 23"/>
                  <a:gd name="T3" fmla="*/ 10 h 25"/>
                  <a:gd name="T4" fmla="*/ 22 w 23"/>
                  <a:gd name="T5" fmla="*/ 10 h 25"/>
                  <a:gd name="T6" fmla="*/ 8 w 23"/>
                  <a:gd name="T7" fmla="*/ 10 h 25"/>
                  <a:gd name="T8" fmla="*/ 14 w 23"/>
                  <a:gd name="T9" fmla="*/ 5 h 25"/>
                  <a:gd name="T10" fmla="*/ 14 w 23"/>
                  <a:gd name="T11" fmla="*/ 1 h 25"/>
                  <a:gd name="T12" fmla="*/ 10 w 23"/>
                  <a:gd name="T13" fmla="*/ 1 h 25"/>
                  <a:gd name="T14" fmla="*/ 0 w 23"/>
                  <a:gd name="T15" fmla="*/ 11 h 25"/>
                  <a:gd name="T16" fmla="*/ 0 w 23"/>
                  <a:gd name="T17" fmla="*/ 11 h 25"/>
                  <a:gd name="T18" fmla="*/ 0 w 23"/>
                  <a:gd name="T19" fmla="*/ 11 h 25"/>
                  <a:gd name="T20" fmla="*/ 0 w 23"/>
                  <a:gd name="T21" fmla="*/ 11 h 25"/>
                  <a:gd name="T22" fmla="*/ 0 w 23"/>
                  <a:gd name="T23" fmla="*/ 11 h 25"/>
                  <a:gd name="T24" fmla="*/ 0 w 23"/>
                  <a:gd name="T25" fmla="*/ 14 h 25"/>
                  <a:gd name="T26" fmla="*/ 0 w 23"/>
                  <a:gd name="T27" fmla="*/ 14 h 25"/>
                  <a:gd name="T28" fmla="*/ 0 w 23"/>
                  <a:gd name="T29" fmla="*/ 14 h 25"/>
                  <a:gd name="T30" fmla="*/ 0 w 23"/>
                  <a:gd name="T31" fmla="*/ 14 h 25"/>
                  <a:gd name="T32" fmla="*/ 1 w 23"/>
                  <a:gd name="T33" fmla="*/ 14 h 25"/>
                  <a:gd name="T34" fmla="*/ 10 w 23"/>
                  <a:gd name="T35" fmla="*/ 24 h 25"/>
                  <a:gd name="T36" fmla="*/ 14 w 23"/>
                  <a:gd name="T37" fmla="*/ 24 h 25"/>
                  <a:gd name="T38" fmla="*/ 14 w 23"/>
                  <a:gd name="T39" fmla="*/ 20 h 25"/>
                  <a:gd name="T40" fmla="*/ 8 w 23"/>
                  <a:gd name="T41" fmla="*/ 15 h 25"/>
                  <a:gd name="T42" fmla="*/ 22 w 23"/>
                  <a:gd name="T43" fmla="*/ 15 h 25"/>
                  <a:gd name="T44" fmla="*/ 22 w 23"/>
                  <a:gd name="T45" fmla="*/ 15 h 25"/>
                  <a:gd name="T46" fmla="*/ 22 w 23"/>
                  <a:gd name="T47" fmla="*/ 15 h 25"/>
                  <a:gd name="T48" fmla="*/ 23 w 23"/>
                  <a:gd name="T49" fmla="*/ 13 h 25"/>
                  <a:gd name="T50" fmla="*/ 23 w 23"/>
                  <a:gd name="T51" fmla="*/ 11 h 25"/>
                  <a:gd name="T52" fmla="*/ 22 w 23"/>
                  <a:gd name="T53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5">
                    <a:moveTo>
                      <a:pt x="22" y="10"/>
                    </a:move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4"/>
                      <a:pt x="15" y="2"/>
                      <a:pt x="14" y="1"/>
                    </a:cubicBezTo>
                    <a:cubicBezTo>
                      <a:pt x="13" y="0"/>
                      <a:pt x="11" y="0"/>
                      <a:pt x="10" y="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5"/>
                      <a:pt x="13" y="25"/>
                      <a:pt x="14" y="24"/>
                    </a:cubicBezTo>
                    <a:cubicBezTo>
                      <a:pt x="15" y="23"/>
                      <a:pt x="15" y="21"/>
                      <a:pt x="14" y="2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4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2" y="1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2"/>
              <p:cNvSpPr>
                <a:spLocks/>
              </p:cNvSpPr>
              <p:nvPr/>
            </p:nvSpPr>
            <p:spPr bwMode="auto">
              <a:xfrm>
                <a:off x="694" y="985"/>
                <a:ext cx="46" cy="49"/>
              </a:xfrm>
              <a:custGeom>
                <a:avLst/>
                <a:gdLst>
                  <a:gd name="T0" fmla="*/ 2 w 24"/>
                  <a:gd name="T1" fmla="*/ 15 h 25"/>
                  <a:gd name="T2" fmla="*/ 2 w 24"/>
                  <a:gd name="T3" fmla="*/ 15 h 25"/>
                  <a:gd name="T4" fmla="*/ 2 w 24"/>
                  <a:gd name="T5" fmla="*/ 15 h 25"/>
                  <a:gd name="T6" fmla="*/ 15 w 24"/>
                  <a:gd name="T7" fmla="*/ 15 h 25"/>
                  <a:gd name="T8" fmla="*/ 10 w 24"/>
                  <a:gd name="T9" fmla="*/ 20 h 25"/>
                  <a:gd name="T10" fmla="*/ 10 w 24"/>
                  <a:gd name="T11" fmla="*/ 24 h 25"/>
                  <a:gd name="T12" fmla="*/ 14 w 24"/>
                  <a:gd name="T13" fmla="*/ 24 h 25"/>
                  <a:gd name="T14" fmla="*/ 23 w 24"/>
                  <a:gd name="T15" fmla="*/ 14 h 25"/>
                  <a:gd name="T16" fmla="*/ 23 w 24"/>
                  <a:gd name="T17" fmla="*/ 14 h 25"/>
                  <a:gd name="T18" fmla="*/ 23 w 24"/>
                  <a:gd name="T19" fmla="*/ 14 h 25"/>
                  <a:gd name="T20" fmla="*/ 23 w 24"/>
                  <a:gd name="T21" fmla="*/ 14 h 25"/>
                  <a:gd name="T22" fmla="*/ 23 w 24"/>
                  <a:gd name="T23" fmla="*/ 14 h 25"/>
                  <a:gd name="T24" fmla="*/ 23 w 24"/>
                  <a:gd name="T25" fmla="*/ 11 h 25"/>
                  <a:gd name="T26" fmla="*/ 23 w 24"/>
                  <a:gd name="T27" fmla="*/ 11 h 25"/>
                  <a:gd name="T28" fmla="*/ 23 w 24"/>
                  <a:gd name="T29" fmla="*/ 11 h 25"/>
                  <a:gd name="T30" fmla="*/ 23 w 24"/>
                  <a:gd name="T31" fmla="*/ 11 h 25"/>
                  <a:gd name="T32" fmla="*/ 23 w 24"/>
                  <a:gd name="T33" fmla="*/ 11 h 25"/>
                  <a:gd name="T34" fmla="*/ 14 w 24"/>
                  <a:gd name="T35" fmla="*/ 1 h 25"/>
                  <a:gd name="T36" fmla="*/ 10 w 24"/>
                  <a:gd name="T37" fmla="*/ 1 h 25"/>
                  <a:gd name="T38" fmla="*/ 10 w 24"/>
                  <a:gd name="T39" fmla="*/ 5 h 25"/>
                  <a:gd name="T40" fmla="*/ 15 w 24"/>
                  <a:gd name="T41" fmla="*/ 10 h 25"/>
                  <a:gd name="T42" fmla="*/ 2 w 24"/>
                  <a:gd name="T43" fmla="*/ 10 h 25"/>
                  <a:gd name="T44" fmla="*/ 2 w 24"/>
                  <a:gd name="T45" fmla="*/ 10 h 25"/>
                  <a:gd name="T46" fmla="*/ 2 w 24"/>
                  <a:gd name="T47" fmla="*/ 10 h 25"/>
                  <a:gd name="T48" fmla="*/ 0 w 24"/>
                  <a:gd name="T49" fmla="*/ 11 h 25"/>
                  <a:gd name="T50" fmla="*/ 0 w 24"/>
                  <a:gd name="T51" fmla="*/ 13 h 25"/>
                  <a:gd name="T52" fmla="*/ 2 w 24"/>
                  <a:gd name="T5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5">
                    <a:moveTo>
                      <a:pt x="2" y="15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9" y="21"/>
                      <a:pt x="9" y="23"/>
                      <a:pt x="10" y="24"/>
                    </a:cubicBezTo>
                    <a:cubicBezTo>
                      <a:pt x="11" y="25"/>
                      <a:pt x="13" y="25"/>
                      <a:pt x="14" y="2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3"/>
                      <a:pt x="24" y="12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1" y="0"/>
                      <a:pt x="10" y="1"/>
                    </a:cubicBezTo>
                    <a:cubicBezTo>
                      <a:pt x="9" y="2"/>
                      <a:pt x="9" y="4"/>
                      <a:pt x="10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5"/>
                      <a:pt x="2" y="1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46"/>
            <p:cNvGrpSpPr>
              <a:grpSpLocks noChangeAspect="1"/>
            </p:cNvGrpSpPr>
            <p:nvPr/>
          </p:nvGrpSpPr>
          <p:grpSpPr bwMode="auto">
            <a:xfrm>
              <a:off x="3727450" y="1510506"/>
              <a:ext cx="2603500" cy="4133850"/>
              <a:chOff x="2316" y="1068"/>
              <a:chExt cx="1640" cy="2604"/>
            </a:xfrm>
          </p:grpSpPr>
          <p:sp>
            <p:nvSpPr>
              <p:cNvPr id="11" name="AutoShape 45"/>
              <p:cNvSpPr>
                <a:spLocks noChangeAspect="1" noChangeArrowheads="1" noTextEdit="1"/>
              </p:cNvSpPr>
              <p:nvPr/>
            </p:nvSpPr>
            <p:spPr bwMode="auto">
              <a:xfrm>
                <a:off x="2316" y="1068"/>
                <a:ext cx="1640" cy="2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7"/>
              <p:cNvSpPr>
                <a:spLocks/>
              </p:cNvSpPr>
              <p:nvPr/>
            </p:nvSpPr>
            <p:spPr bwMode="auto">
              <a:xfrm>
                <a:off x="2316" y="1191"/>
                <a:ext cx="1638" cy="2479"/>
              </a:xfrm>
              <a:custGeom>
                <a:avLst/>
                <a:gdLst>
                  <a:gd name="T0" fmla="*/ 854 w 854"/>
                  <a:gd name="T1" fmla="*/ 0 h 1294"/>
                  <a:gd name="T2" fmla="*/ 0 w 854"/>
                  <a:gd name="T3" fmla="*/ 0 h 1294"/>
                  <a:gd name="T4" fmla="*/ 0 w 854"/>
                  <a:gd name="T5" fmla="*/ 1287 h 1294"/>
                  <a:gd name="T6" fmla="*/ 7 w 854"/>
                  <a:gd name="T7" fmla="*/ 1294 h 1294"/>
                  <a:gd name="T8" fmla="*/ 847 w 854"/>
                  <a:gd name="T9" fmla="*/ 1294 h 1294"/>
                  <a:gd name="T10" fmla="*/ 854 w 854"/>
                  <a:gd name="T11" fmla="*/ 1287 h 1294"/>
                  <a:gd name="T12" fmla="*/ 854 w 854"/>
                  <a:gd name="T13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4" h="1294">
                    <a:moveTo>
                      <a:pt x="8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87"/>
                      <a:pt x="0" y="1287"/>
                      <a:pt x="0" y="1287"/>
                    </a:cubicBezTo>
                    <a:cubicBezTo>
                      <a:pt x="0" y="1291"/>
                      <a:pt x="3" y="1294"/>
                      <a:pt x="7" y="1294"/>
                    </a:cubicBezTo>
                    <a:cubicBezTo>
                      <a:pt x="847" y="1294"/>
                      <a:pt x="847" y="1294"/>
                      <a:pt x="847" y="1294"/>
                    </a:cubicBezTo>
                    <a:cubicBezTo>
                      <a:pt x="851" y="1294"/>
                      <a:pt x="854" y="1291"/>
                      <a:pt x="854" y="1287"/>
                    </a:cubicBezTo>
                    <a:cubicBezTo>
                      <a:pt x="854" y="0"/>
                      <a:pt x="854" y="0"/>
                      <a:pt x="8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48"/>
              <p:cNvSpPr>
                <a:spLocks noEditPoints="1"/>
              </p:cNvSpPr>
              <p:nvPr/>
            </p:nvSpPr>
            <p:spPr bwMode="auto">
              <a:xfrm>
                <a:off x="2316" y="1066"/>
                <a:ext cx="1638" cy="2604"/>
              </a:xfrm>
              <a:custGeom>
                <a:avLst/>
                <a:gdLst>
                  <a:gd name="T0" fmla="*/ 854 w 854"/>
                  <a:gd name="T1" fmla="*/ 7 h 1359"/>
                  <a:gd name="T2" fmla="*/ 847 w 854"/>
                  <a:gd name="T3" fmla="*/ 0 h 1359"/>
                  <a:gd name="T4" fmla="*/ 7 w 854"/>
                  <a:gd name="T5" fmla="*/ 0 h 1359"/>
                  <a:gd name="T6" fmla="*/ 0 w 854"/>
                  <a:gd name="T7" fmla="*/ 7 h 1359"/>
                  <a:gd name="T8" fmla="*/ 0 w 854"/>
                  <a:gd name="T9" fmla="*/ 77 h 1359"/>
                  <a:gd name="T10" fmla="*/ 0 w 854"/>
                  <a:gd name="T11" fmla="*/ 1352 h 1359"/>
                  <a:gd name="T12" fmla="*/ 7 w 854"/>
                  <a:gd name="T13" fmla="*/ 1359 h 1359"/>
                  <a:gd name="T14" fmla="*/ 847 w 854"/>
                  <a:gd name="T15" fmla="*/ 1359 h 1359"/>
                  <a:gd name="T16" fmla="*/ 854 w 854"/>
                  <a:gd name="T17" fmla="*/ 1352 h 1359"/>
                  <a:gd name="T18" fmla="*/ 854 w 854"/>
                  <a:gd name="T19" fmla="*/ 7 h 1359"/>
                  <a:gd name="T20" fmla="*/ 7 w 854"/>
                  <a:gd name="T21" fmla="*/ 1352 h 1359"/>
                  <a:gd name="T22" fmla="*/ 7 w 854"/>
                  <a:gd name="T23" fmla="*/ 77 h 1359"/>
                  <a:gd name="T24" fmla="*/ 847 w 854"/>
                  <a:gd name="T25" fmla="*/ 77 h 1359"/>
                  <a:gd name="T26" fmla="*/ 847 w 854"/>
                  <a:gd name="T27" fmla="*/ 1352 h 1359"/>
                  <a:gd name="T28" fmla="*/ 7 w 854"/>
                  <a:gd name="T29" fmla="*/ 1352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4" h="1359">
                    <a:moveTo>
                      <a:pt x="854" y="7"/>
                    </a:moveTo>
                    <a:cubicBezTo>
                      <a:pt x="854" y="3"/>
                      <a:pt x="851" y="0"/>
                      <a:pt x="84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352"/>
                      <a:pt x="0" y="1352"/>
                      <a:pt x="0" y="1352"/>
                    </a:cubicBezTo>
                    <a:cubicBezTo>
                      <a:pt x="0" y="1356"/>
                      <a:pt x="3" y="1359"/>
                      <a:pt x="7" y="1359"/>
                    </a:cubicBezTo>
                    <a:cubicBezTo>
                      <a:pt x="847" y="1359"/>
                      <a:pt x="847" y="1359"/>
                      <a:pt x="847" y="1359"/>
                    </a:cubicBezTo>
                    <a:cubicBezTo>
                      <a:pt x="851" y="1359"/>
                      <a:pt x="854" y="1356"/>
                      <a:pt x="854" y="1352"/>
                    </a:cubicBezTo>
                    <a:lnTo>
                      <a:pt x="854" y="7"/>
                    </a:lnTo>
                    <a:close/>
                    <a:moveTo>
                      <a:pt x="7" y="1352"/>
                    </a:moveTo>
                    <a:cubicBezTo>
                      <a:pt x="7" y="77"/>
                      <a:pt x="7" y="77"/>
                      <a:pt x="7" y="77"/>
                    </a:cubicBezTo>
                    <a:cubicBezTo>
                      <a:pt x="847" y="77"/>
                      <a:pt x="847" y="77"/>
                      <a:pt x="847" y="77"/>
                    </a:cubicBezTo>
                    <a:cubicBezTo>
                      <a:pt x="847" y="1352"/>
                      <a:pt x="847" y="1352"/>
                      <a:pt x="847" y="1352"/>
                    </a:cubicBezTo>
                    <a:lnTo>
                      <a:pt x="7" y="135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49"/>
              <p:cNvSpPr>
                <a:spLocks noChangeArrowheads="1"/>
              </p:cNvSpPr>
              <p:nvPr/>
            </p:nvSpPr>
            <p:spPr bwMode="auto">
              <a:xfrm>
                <a:off x="2370" y="1116"/>
                <a:ext cx="48" cy="48"/>
              </a:xfrm>
              <a:prstGeom prst="ellipse">
                <a:avLst/>
              </a:prstGeom>
              <a:solidFill>
                <a:srgbClr val="FF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50"/>
              <p:cNvSpPr>
                <a:spLocks noChangeArrowheads="1"/>
              </p:cNvSpPr>
              <p:nvPr/>
            </p:nvSpPr>
            <p:spPr bwMode="auto">
              <a:xfrm>
                <a:off x="2460" y="1116"/>
                <a:ext cx="50" cy="48"/>
              </a:xfrm>
              <a:prstGeom prst="ellipse">
                <a:avLst/>
              </a:pr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51"/>
              <p:cNvSpPr>
                <a:spLocks noChangeArrowheads="1"/>
              </p:cNvSpPr>
              <p:nvPr/>
            </p:nvSpPr>
            <p:spPr bwMode="auto">
              <a:xfrm>
                <a:off x="2550" y="1116"/>
                <a:ext cx="50" cy="48"/>
              </a:xfrm>
              <a:prstGeom prst="ellipse">
                <a:avLst/>
              </a:prstGeom>
              <a:solidFill>
                <a:srgbClr val="56E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2"/>
              <p:cNvSpPr>
                <a:spLocks/>
              </p:cNvSpPr>
              <p:nvPr/>
            </p:nvSpPr>
            <p:spPr bwMode="auto">
              <a:xfrm>
                <a:off x="2843" y="1099"/>
                <a:ext cx="961" cy="82"/>
              </a:xfrm>
              <a:custGeom>
                <a:avLst/>
                <a:gdLst>
                  <a:gd name="T0" fmla="*/ 501 w 501"/>
                  <a:gd name="T1" fmla="*/ 36 h 43"/>
                  <a:gd name="T2" fmla="*/ 493 w 501"/>
                  <a:gd name="T3" fmla="*/ 43 h 43"/>
                  <a:gd name="T4" fmla="*/ 7 w 501"/>
                  <a:gd name="T5" fmla="*/ 43 h 43"/>
                  <a:gd name="T6" fmla="*/ 0 w 501"/>
                  <a:gd name="T7" fmla="*/ 36 h 43"/>
                  <a:gd name="T8" fmla="*/ 0 w 501"/>
                  <a:gd name="T9" fmla="*/ 7 h 43"/>
                  <a:gd name="T10" fmla="*/ 7 w 501"/>
                  <a:gd name="T11" fmla="*/ 0 h 43"/>
                  <a:gd name="T12" fmla="*/ 493 w 501"/>
                  <a:gd name="T13" fmla="*/ 0 h 43"/>
                  <a:gd name="T14" fmla="*/ 501 w 501"/>
                  <a:gd name="T15" fmla="*/ 7 h 43"/>
                  <a:gd name="T16" fmla="*/ 501 w 501"/>
                  <a:gd name="T17" fmla="*/ 3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1" h="43">
                    <a:moveTo>
                      <a:pt x="501" y="36"/>
                    </a:moveTo>
                    <a:cubicBezTo>
                      <a:pt x="501" y="39"/>
                      <a:pt x="497" y="43"/>
                      <a:pt x="493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0" y="39"/>
                      <a:pt x="0" y="3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93" y="0"/>
                      <a:pt x="493" y="0"/>
                      <a:pt x="493" y="0"/>
                    </a:cubicBezTo>
                    <a:cubicBezTo>
                      <a:pt x="497" y="0"/>
                      <a:pt x="501" y="4"/>
                      <a:pt x="501" y="7"/>
                    </a:cubicBezTo>
                    <a:lnTo>
                      <a:pt x="501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53"/>
              <p:cNvSpPr>
                <a:spLocks noChangeArrowheads="1"/>
              </p:cNvSpPr>
              <p:nvPr/>
            </p:nvSpPr>
            <p:spPr bwMode="auto">
              <a:xfrm>
                <a:off x="2895" y="1113"/>
                <a:ext cx="4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" name="Rectangle 54"/>
              <p:cNvSpPr>
                <a:spLocks noChangeArrowheads="1"/>
              </p:cNvSpPr>
              <p:nvPr/>
            </p:nvSpPr>
            <p:spPr bwMode="auto">
              <a:xfrm>
                <a:off x="2914" y="1113"/>
                <a:ext cx="10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ttp://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" name="Rectangle 55"/>
              <p:cNvSpPr>
                <a:spLocks noChangeArrowheads="1"/>
              </p:cNvSpPr>
              <p:nvPr/>
            </p:nvSpPr>
            <p:spPr bwMode="auto">
              <a:xfrm>
                <a:off x="2991" y="1113"/>
                <a:ext cx="7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ww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" name="Rectangle 56"/>
              <p:cNvSpPr>
                <a:spLocks noChangeArrowheads="1"/>
              </p:cNvSpPr>
              <p:nvPr/>
            </p:nvSpPr>
            <p:spPr bwMode="auto">
              <a:xfrm>
                <a:off x="3045" y="1113"/>
                <a:ext cx="4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" name="Rectangle 57"/>
              <p:cNvSpPr>
                <a:spLocks noChangeArrowheads="1"/>
              </p:cNvSpPr>
              <p:nvPr/>
            </p:nvSpPr>
            <p:spPr bwMode="auto">
              <a:xfrm>
                <a:off x="3070" y="1113"/>
                <a:ext cx="12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.googl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" name="Rectangle 58"/>
              <p:cNvSpPr>
                <a:spLocks noChangeArrowheads="1"/>
              </p:cNvSpPr>
              <p:nvPr/>
            </p:nvSpPr>
            <p:spPr bwMode="auto">
              <a:xfrm>
                <a:off x="3168" y="1113"/>
                <a:ext cx="3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4" name="Rectangle 59"/>
              <p:cNvSpPr>
                <a:spLocks noChangeArrowheads="1"/>
              </p:cNvSpPr>
              <p:nvPr/>
            </p:nvSpPr>
            <p:spPr bwMode="auto">
              <a:xfrm>
                <a:off x="3185" y="1113"/>
                <a:ext cx="2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" name="Rectangle 60"/>
              <p:cNvSpPr>
                <a:spLocks noChangeArrowheads="1"/>
              </p:cNvSpPr>
              <p:nvPr/>
            </p:nvSpPr>
            <p:spPr bwMode="auto">
              <a:xfrm>
                <a:off x="3193" y="1113"/>
                <a:ext cx="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6" name="Rectangle 61"/>
              <p:cNvSpPr>
                <a:spLocks noChangeArrowheads="1"/>
              </p:cNvSpPr>
              <p:nvPr/>
            </p:nvSpPr>
            <p:spPr bwMode="auto">
              <a:xfrm>
                <a:off x="3208" y="1113"/>
                <a:ext cx="8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om/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Freeform 62"/>
              <p:cNvSpPr>
                <a:spLocks/>
              </p:cNvSpPr>
              <p:nvPr/>
            </p:nvSpPr>
            <p:spPr bwMode="auto">
              <a:xfrm>
                <a:off x="3860" y="1120"/>
                <a:ext cx="40" cy="40"/>
              </a:xfrm>
              <a:custGeom>
                <a:avLst/>
                <a:gdLst>
                  <a:gd name="T0" fmla="*/ 16 w 21"/>
                  <a:gd name="T1" fmla="*/ 3 h 21"/>
                  <a:gd name="T2" fmla="*/ 11 w 21"/>
                  <a:gd name="T3" fmla="*/ 3 h 21"/>
                  <a:gd name="T4" fmla="*/ 10 w 21"/>
                  <a:gd name="T5" fmla="*/ 1 h 21"/>
                  <a:gd name="T6" fmla="*/ 11 w 21"/>
                  <a:gd name="T7" fmla="*/ 0 h 21"/>
                  <a:gd name="T8" fmla="*/ 20 w 21"/>
                  <a:gd name="T9" fmla="*/ 0 h 21"/>
                  <a:gd name="T10" fmla="*/ 21 w 21"/>
                  <a:gd name="T11" fmla="*/ 1 h 21"/>
                  <a:gd name="T12" fmla="*/ 21 w 21"/>
                  <a:gd name="T13" fmla="*/ 1 h 21"/>
                  <a:gd name="T14" fmla="*/ 21 w 21"/>
                  <a:gd name="T15" fmla="*/ 10 h 21"/>
                  <a:gd name="T16" fmla="*/ 20 w 21"/>
                  <a:gd name="T17" fmla="*/ 11 h 21"/>
                  <a:gd name="T18" fmla="*/ 18 w 21"/>
                  <a:gd name="T19" fmla="*/ 10 h 21"/>
                  <a:gd name="T20" fmla="*/ 18 w 21"/>
                  <a:gd name="T21" fmla="*/ 5 h 21"/>
                  <a:gd name="T22" fmla="*/ 5 w 21"/>
                  <a:gd name="T23" fmla="*/ 18 h 21"/>
                  <a:gd name="T24" fmla="*/ 10 w 21"/>
                  <a:gd name="T25" fmla="*/ 18 h 21"/>
                  <a:gd name="T26" fmla="*/ 11 w 21"/>
                  <a:gd name="T27" fmla="*/ 20 h 21"/>
                  <a:gd name="T28" fmla="*/ 10 w 21"/>
                  <a:gd name="T29" fmla="*/ 21 h 21"/>
                  <a:gd name="T30" fmla="*/ 1 w 21"/>
                  <a:gd name="T31" fmla="*/ 21 h 21"/>
                  <a:gd name="T32" fmla="*/ 1 w 21"/>
                  <a:gd name="T33" fmla="*/ 21 h 21"/>
                  <a:gd name="T34" fmla="*/ 1 w 21"/>
                  <a:gd name="T35" fmla="*/ 21 h 21"/>
                  <a:gd name="T36" fmla="*/ 1 w 21"/>
                  <a:gd name="T37" fmla="*/ 21 h 21"/>
                  <a:gd name="T38" fmla="*/ 1 w 21"/>
                  <a:gd name="T39" fmla="*/ 21 h 21"/>
                  <a:gd name="T40" fmla="*/ 0 w 21"/>
                  <a:gd name="T41" fmla="*/ 20 h 21"/>
                  <a:gd name="T42" fmla="*/ 0 w 21"/>
                  <a:gd name="T43" fmla="*/ 20 h 21"/>
                  <a:gd name="T44" fmla="*/ 0 w 21"/>
                  <a:gd name="T45" fmla="*/ 20 h 21"/>
                  <a:gd name="T46" fmla="*/ 0 w 21"/>
                  <a:gd name="T47" fmla="*/ 20 h 21"/>
                  <a:gd name="T48" fmla="*/ 0 w 21"/>
                  <a:gd name="T49" fmla="*/ 20 h 21"/>
                  <a:gd name="T50" fmla="*/ 0 w 21"/>
                  <a:gd name="T51" fmla="*/ 11 h 21"/>
                  <a:gd name="T52" fmla="*/ 1 w 21"/>
                  <a:gd name="T53" fmla="*/ 10 h 21"/>
                  <a:gd name="T54" fmla="*/ 3 w 21"/>
                  <a:gd name="T55" fmla="*/ 11 h 21"/>
                  <a:gd name="T56" fmla="*/ 3 w 21"/>
                  <a:gd name="T57" fmla="*/ 16 h 21"/>
                  <a:gd name="T58" fmla="*/ 16 w 21"/>
                  <a:gd name="T5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6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0" y="11"/>
                      <a:pt x="20" y="11"/>
                    </a:cubicBezTo>
                    <a:cubicBezTo>
                      <a:pt x="19" y="11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1" y="19"/>
                      <a:pt x="11" y="20"/>
                    </a:cubicBezTo>
                    <a:cubicBezTo>
                      <a:pt x="11" y="20"/>
                      <a:pt x="10" y="21"/>
                      <a:pt x="10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2" y="10"/>
                      <a:pt x="3" y="10"/>
                      <a:pt x="3" y="11"/>
                    </a:cubicBezTo>
                    <a:cubicBezTo>
                      <a:pt x="3" y="16"/>
                      <a:pt x="3" y="16"/>
                      <a:pt x="3" y="16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63"/>
              <p:cNvSpPr>
                <a:spLocks/>
              </p:cNvSpPr>
              <p:nvPr/>
            </p:nvSpPr>
            <p:spPr bwMode="auto">
              <a:xfrm>
                <a:off x="2654" y="1116"/>
                <a:ext cx="44" cy="48"/>
              </a:xfrm>
              <a:custGeom>
                <a:avLst/>
                <a:gdLst>
                  <a:gd name="T0" fmla="*/ 22 w 23"/>
                  <a:gd name="T1" fmla="*/ 10 h 25"/>
                  <a:gd name="T2" fmla="*/ 22 w 23"/>
                  <a:gd name="T3" fmla="*/ 10 h 25"/>
                  <a:gd name="T4" fmla="*/ 22 w 23"/>
                  <a:gd name="T5" fmla="*/ 10 h 25"/>
                  <a:gd name="T6" fmla="*/ 8 w 23"/>
                  <a:gd name="T7" fmla="*/ 10 h 25"/>
                  <a:gd name="T8" fmla="*/ 14 w 23"/>
                  <a:gd name="T9" fmla="*/ 5 h 25"/>
                  <a:gd name="T10" fmla="*/ 14 w 23"/>
                  <a:gd name="T11" fmla="*/ 1 h 25"/>
                  <a:gd name="T12" fmla="*/ 10 w 23"/>
                  <a:gd name="T13" fmla="*/ 1 h 25"/>
                  <a:gd name="T14" fmla="*/ 0 w 23"/>
                  <a:gd name="T15" fmla="*/ 11 h 25"/>
                  <a:gd name="T16" fmla="*/ 0 w 23"/>
                  <a:gd name="T17" fmla="*/ 11 h 25"/>
                  <a:gd name="T18" fmla="*/ 0 w 23"/>
                  <a:gd name="T19" fmla="*/ 11 h 25"/>
                  <a:gd name="T20" fmla="*/ 0 w 23"/>
                  <a:gd name="T21" fmla="*/ 11 h 25"/>
                  <a:gd name="T22" fmla="*/ 0 w 23"/>
                  <a:gd name="T23" fmla="*/ 11 h 25"/>
                  <a:gd name="T24" fmla="*/ 0 w 23"/>
                  <a:gd name="T25" fmla="*/ 14 h 25"/>
                  <a:gd name="T26" fmla="*/ 0 w 23"/>
                  <a:gd name="T27" fmla="*/ 14 h 25"/>
                  <a:gd name="T28" fmla="*/ 0 w 23"/>
                  <a:gd name="T29" fmla="*/ 14 h 25"/>
                  <a:gd name="T30" fmla="*/ 0 w 23"/>
                  <a:gd name="T31" fmla="*/ 14 h 25"/>
                  <a:gd name="T32" fmla="*/ 1 w 23"/>
                  <a:gd name="T33" fmla="*/ 14 h 25"/>
                  <a:gd name="T34" fmla="*/ 10 w 23"/>
                  <a:gd name="T35" fmla="*/ 24 h 25"/>
                  <a:gd name="T36" fmla="*/ 14 w 23"/>
                  <a:gd name="T37" fmla="*/ 24 h 25"/>
                  <a:gd name="T38" fmla="*/ 14 w 23"/>
                  <a:gd name="T39" fmla="*/ 20 h 25"/>
                  <a:gd name="T40" fmla="*/ 8 w 23"/>
                  <a:gd name="T41" fmla="*/ 15 h 25"/>
                  <a:gd name="T42" fmla="*/ 22 w 23"/>
                  <a:gd name="T43" fmla="*/ 15 h 25"/>
                  <a:gd name="T44" fmla="*/ 22 w 23"/>
                  <a:gd name="T45" fmla="*/ 15 h 25"/>
                  <a:gd name="T46" fmla="*/ 22 w 23"/>
                  <a:gd name="T47" fmla="*/ 15 h 25"/>
                  <a:gd name="T48" fmla="*/ 23 w 23"/>
                  <a:gd name="T49" fmla="*/ 13 h 25"/>
                  <a:gd name="T50" fmla="*/ 23 w 23"/>
                  <a:gd name="T51" fmla="*/ 11 h 25"/>
                  <a:gd name="T52" fmla="*/ 22 w 23"/>
                  <a:gd name="T53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5">
                    <a:moveTo>
                      <a:pt x="22" y="10"/>
                    </a:move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4"/>
                      <a:pt x="15" y="2"/>
                      <a:pt x="14" y="1"/>
                    </a:cubicBezTo>
                    <a:cubicBezTo>
                      <a:pt x="13" y="0"/>
                      <a:pt x="11" y="0"/>
                      <a:pt x="10" y="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5"/>
                      <a:pt x="13" y="25"/>
                      <a:pt x="14" y="24"/>
                    </a:cubicBezTo>
                    <a:cubicBezTo>
                      <a:pt x="15" y="23"/>
                      <a:pt x="15" y="21"/>
                      <a:pt x="14" y="2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4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2" y="1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64"/>
              <p:cNvSpPr>
                <a:spLocks/>
              </p:cNvSpPr>
              <p:nvPr/>
            </p:nvSpPr>
            <p:spPr bwMode="auto">
              <a:xfrm>
                <a:off x="2744" y="1116"/>
                <a:ext cx="46" cy="48"/>
              </a:xfrm>
              <a:custGeom>
                <a:avLst/>
                <a:gdLst>
                  <a:gd name="T0" fmla="*/ 2 w 24"/>
                  <a:gd name="T1" fmla="*/ 15 h 25"/>
                  <a:gd name="T2" fmla="*/ 2 w 24"/>
                  <a:gd name="T3" fmla="*/ 15 h 25"/>
                  <a:gd name="T4" fmla="*/ 2 w 24"/>
                  <a:gd name="T5" fmla="*/ 15 h 25"/>
                  <a:gd name="T6" fmla="*/ 15 w 24"/>
                  <a:gd name="T7" fmla="*/ 15 h 25"/>
                  <a:gd name="T8" fmla="*/ 10 w 24"/>
                  <a:gd name="T9" fmla="*/ 20 h 25"/>
                  <a:gd name="T10" fmla="*/ 10 w 24"/>
                  <a:gd name="T11" fmla="*/ 24 h 25"/>
                  <a:gd name="T12" fmla="*/ 14 w 24"/>
                  <a:gd name="T13" fmla="*/ 24 h 25"/>
                  <a:gd name="T14" fmla="*/ 23 w 24"/>
                  <a:gd name="T15" fmla="*/ 14 h 25"/>
                  <a:gd name="T16" fmla="*/ 23 w 24"/>
                  <a:gd name="T17" fmla="*/ 14 h 25"/>
                  <a:gd name="T18" fmla="*/ 23 w 24"/>
                  <a:gd name="T19" fmla="*/ 14 h 25"/>
                  <a:gd name="T20" fmla="*/ 23 w 24"/>
                  <a:gd name="T21" fmla="*/ 14 h 25"/>
                  <a:gd name="T22" fmla="*/ 23 w 24"/>
                  <a:gd name="T23" fmla="*/ 14 h 25"/>
                  <a:gd name="T24" fmla="*/ 23 w 24"/>
                  <a:gd name="T25" fmla="*/ 11 h 25"/>
                  <a:gd name="T26" fmla="*/ 23 w 24"/>
                  <a:gd name="T27" fmla="*/ 11 h 25"/>
                  <a:gd name="T28" fmla="*/ 23 w 24"/>
                  <a:gd name="T29" fmla="*/ 11 h 25"/>
                  <a:gd name="T30" fmla="*/ 23 w 24"/>
                  <a:gd name="T31" fmla="*/ 11 h 25"/>
                  <a:gd name="T32" fmla="*/ 23 w 24"/>
                  <a:gd name="T33" fmla="*/ 11 h 25"/>
                  <a:gd name="T34" fmla="*/ 14 w 24"/>
                  <a:gd name="T35" fmla="*/ 1 h 25"/>
                  <a:gd name="T36" fmla="*/ 10 w 24"/>
                  <a:gd name="T37" fmla="*/ 1 h 25"/>
                  <a:gd name="T38" fmla="*/ 10 w 24"/>
                  <a:gd name="T39" fmla="*/ 5 h 25"/>
                  <a:gd name="T40" fmla="*/ 15 w 24"/>
                  <a:gd name="T41" fmla="*/ 10 h 25"/>
                  <a:gd name="T42" fmla="*/ 2 w 24"/>
                  <a:gd name="T43" fmla="*/ 10 h 25"/>
                  <a:gd name="T44" fmla="*/ 2 w 24"/>
                  <a:gd name="T45" fmla="*/ 10 h 25"/>
                  <a:gd name="T46" fmla="*/ 2 w 24"/>
                  <a:gd name="T47" fmla="*/ 10 h 25"/>
                  <a:gd name="T48" fmla="*/ 0 w 24"/>
                  <a:gd name="T49" fmla="*/ 11 h 25"/>
                  <a:gd name="T50" fmla="*/ 0 w 24"/>
                  <a:gd name="T51" fmla="*/ 13 h 25"/>
                  <a:gd name="T52" fmla="*/ 2 w 24"/>
                  <a:gd name="T5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5">
                    <a:moveTo>
                      <a:pt x="2" y="15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9" y="21"/>
                      <a:pt x="9" y="23"/>
                      <a:pt x="10" y="24"/>
                    </a:cubicBezTo>
                    <a:cubicBezTo>
                      <a:pt x="11" y="25"/>
                      <a:pt x="13" y="25"/>
                      <a:pt x="14" y="2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3"/>
                      <a:pt x="24" y="12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1" y="0"/>
                      <a:pt x="10" y="1"/>
                    </a:cubicBezTo>
                    <a:cubicBezTo>
                      <a:pt x="9" y="2"/>
                      <a:pt x="9" y="4"/>
                      <a:pt x="10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5"/>
                      <a:pt x="2" y="1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25"/>
          <p:cNvGrpSpPr>
            <a:grpSpLocks noChangeAspect="1"/>
          </p:cNvGrpSpPr>
          <p:nvPr/>
        </p:nvGrpSpPr>
        <p:grpSpPr bwMode="auto">
          <a:xfrm>
            <a:off x="7798702" y="1929153"/>
            <a:ext cx="3097212" cy="4914900"/>
            <a:chOff x="1211" y="576"/>
            <a:chExt cx="1951" cy="3096"/>
          </a:xfrm>
        </p:grpSpPr>
        <p:sp>
          <p:nvSpPr>
            <p:cNvPr id="50" name="AutoShape 24"/>
            <p:cNvSpPr>
              <a:spLocks noChangeAspect="1" noChangeArrowheads="1" noTextEdit="1"/>
            </p:cNvSpPr>
            <p:nvPr/>
          </p:nvSpPr>
          <p:spPr bwMode="auto">
            <a:xfrm>
              <a:off x="1211" y="576"/>
              <a:ext cx="1951" cy="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6"/>
            <p:cNvSpPr>
              <a:spLocks/>
            </p:cNvSpPr>
            <p:nvPr/>
          </p:nvSpPr>
          <p:spPr bwMode="auto">
            <a:xfrm>
              <a:off x="1211" y="722"/>
              <a:ext cx="1949" cy="2948"/>
            </a:xfrm>
            <a:custGeom>
              <a:avLst/>
              <a:gdLst>
                <a:gd name="T0" fmla="*/ 854 w 854"/>
                <a:gd name="T1" fmla="*/ 0 h 1294"/>
                <a:gd name="T2" fmla="*/ 0 w 854"/>
                <a:gd name="T3" fmla="*/ 0 h 1294"/>
                <a:gd name="T4" fmla="*/ 0 w 854"/>
                <a:gd name="T5" fmla="*/ 1287 h 1294"/>
                <a:gd name="T6" fmla="*/ 7 w 854"/>
                <a:gd name="T7" fmla="*/ 1294 h 1294"/>
                <a:gd name="T8" fmla="*/ 847 w 854"/>
                <a:gd name="T9" fmla="*/ 1294 h 1294"/>
                <a:gd name="T10" fmla="*/ 854 w 854"/>
                <a:gd name="T11" fmla="*/ 1287 h 1294"/>
                <a:gd name="T12" fmla="*/ 854 w 854"/>
                <a:gd name="T13" fmla="*/ 0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1294">
                  <a:moveTo>
                    <a:pt x="85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87"/>
                    <a:pt x="0" y="1287"/>
                    <a:pt x="0" y="1287"/>
                  </a:cubicBezTo>
                  <a:cubicBezTo>
                    <a:pt x="0" y="1291"/>
                    <a:pt x="3" y="1294"/>
                    <a:pt x="7" y="1294"/>
                  </a:cubicBezTo>
                  <a:cubicBezTo>
                    <a:pt x="847" y="1294"/>
                    <a:pt x="847" y="1294"/>
                    <a:pt x="847" y="1294"/>
                  </a:cubicBezTo>
                  <a:cubicBezTo>
                    <a:pt x="851" y="1294"/>
                    <a:pt x="854" y="1291"/>
                    <a:pt x="854" y="1287"/>
                  </a:cubicBezTo>
                  <a:cubicBezTo>
                    <a:pt x="854" y="0"/>
                    <a:pt x="854" y="0"/>
                    <a:pt x="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7"/>
            <p:cNvSpPr>
              <a:spLocks noEditPoints="1"/>
            </p:cNvSpPr>
            <p:nvPr/>
          </p:nvSpPr>
          <p:spPr bwMode="auto">
            <a:xfrm>
              <a:off x="1211" y="574"/>
              <a:ext cx="1949" cy="3096"/>
            </a:xfrm>
            <a:custGeom>
              <a:avLst/>
              <a:gdLst>
                <a:gd name="T0" fmla="*/ 854 w 854"/>
                <a:gd name="T1" fmla="*/ 7 h 1359"/>
                <a:gd name="T2" fmla="*/ 847 w 854"/>
                <a:gd name="T3" fmla="*/ 0 h 1359"/>
                <a:gd name="T4" fmla="*/ 7 w 854"/>
                <a:gd name="T5" fmla="*/ 0 h 1359"/>
                <a:gd name="T6" fmla="*/ 0 w 854"/>
                <a:gd name="T7" fmla="*/ 7 h 1359"/>
                <a:gd name="T8" fmla="*/ 0 w 854"/>
                <a:gd name="T9" fmla="*/ 77 h 1359"/>
                <a:gd name="T10" fmla="*/ 0 w 854"/>
                <a:gd name="T11" fmla="*/ 1352 h 1359"/>
                <a:gd name="T12" fmla="*/ 7 w 854"/>
                <a:gd name="T13" fmla="*/ 1359 h 1359"/>
                <a:gd name="T14" fmla="*/ 847 w 854"/>
                <a:gd name="T15" fmla="*/ 1359 h 1359"/>
                <a:gd name="T16" fmla="*/ 854 w 854"/>
                <a:gd name="T17" fmla="*/ 1352 h 1359"/>
                <a:gd name="T18" fmla="*/ 854 w 854"/>
                <a:gd name="T19" fmla="*/ 7 h 1359"/>
                <a:gd name="T20" fmla="*/ 7 w 854"/>
                <a:gd name="T21" fmla="*/ 1352 h 1359"/>
                <a:gd name="T22" fmla="*/ 7 w 854"/>
                <a:gd name="T23" fmla="*/ 77 h 1359"/>
                <a:gd name="T24" fmla="*/ 847 w 854"/>
                <a:gd name="T25" fmla="*/ 77 h 1359"/>
                <a:gd name="T26" fmla="*/ 847 w 854"/>
                <a:gd name="T27" fmla="*/ 1352 h 1359"/>
                <a:gd name="T28" fmla="*/ 7 w 854"/>
                <a:gd name="T29" fmla="*/ 1352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4" h="1359">
                  <a:moveTo>
                    <a:pt x="854" y="7"/>
                  </a:moveTo>
                  <a:cubicBezTo>
                    <a:pt x="854" y="3"/>
                    <a:pt x="851" y="0"/>
                    <a:pt x="84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1352"/>
                    <a:pt x="0" y="1352"/>
                    <a:pt x="0" y="1352"/>
                  </a:cubicBezTo>
                  <a:cubicBezTo>
                    <a:pt x="0" y="1356"/>
                    <a:pt x="3" y="1359"/>
                    <a:pt x="7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51" y="1359"/>
                    <a:pt x="854" y="1356"/>
                    <a:pt x="854" y="1352"/>
                  </a:cubicBezTo>
                  <a:lnTo>
                    <a:pt x="854" y="7"/>
                  </a:lnTo>
                  <a:close/>
                  <a:moveTo>
                    <a:pt x="7" y="1352"/>
                  </a:moveTo>
                  <a:cubicBezTo>
                    <a:pt x="7" y="77"/>
                    <a:pt x="7" y="77"/>
                    <a:pt x="7" y="77"/>
                  </a:cubicBezTo>
                  <a:cubicBezTo>
                    <a:pt x="847" y="77"/>
                    <a:pt x="847" y="77"/>
                    <a:pt x="847" y="77"/>
                  </a:cubicBezTo>
                  <a:cubicBezTo>
                    <a:pt x="847" y="1352"/>
                    <a:pt x="847" y="1352"/>
                    <a:pt x="847" y="1352"/>
                  </a:cubicBezTo>
                  <a:lnTo>
                    <a:pt x="7" y="135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28"/>
            <p:cNvSpPr>
              <a:spLocks noChangeArrowheads="1"/>
            </p:cNvSpPr>
            <p:nvPr/>
          </p:nvSpPr>
          <p:spPr bwMode="auto">
            <a:xfrm>
              <a:off x="1275" y="633"/>
              <a:ext cx="57" cy="57"/>
            </a:xfrm>
            <a:prstGeom prst="ellipse">
              <a:avLst/>
            </a:pr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9"/>
            <p:cNvSpPr>
              <a:spLocks noChangeArrowheads="1"/>
            </p:cNvSpPr>
            <p:nvPr/>
          </p:nvSpPr>
          <p:spPr bwMode="auto">
            <a:xfrm>
              <a:off x="1382" y="633"/>
              <a:ext cx="60" cy="57"/>
            </a:xfrm>
            <a:prstGeom prst="ellipse">
              <a:avLst/>
            </a:pr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30"/>
            <p:cNvSpPr>
              <a:spLocks noChangeArrowheads="1"/>
            </p:cNvSpPr>
            <p:nvPr/>
          </p:nvSpPr>
          <p:spPr bwMode="auto">
            <a:xfrm>
              <a:off x="1489" y="633"/>
              <a:ext cx="60" cy="57"/>
            </a:xfrm>
            <a:prstGeom prst="ellipse">
              <a:avLst/>
            </a:prstGeom>
            <a:solidFill>
              <a:srgbClr val="56E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"/>
            <p:cNvSpPr>
              <a:spLocks/>
            </p:cNvSpPr>
            <p:nvPr/>
          </p:nvSpPr>
          <p:spPr bwMode="auto">
            <a:xfrm>
              <a:off x="1839" y="612"/>
              <a:ext cx="1143" cy="98"/>
            </a:xfrm>
            <a:custGeom>
              <a:avLst/>
              <a:gdLst>
                <a:gd name="T0" fmla="*/ 501 w 501"/>
                <a:gd name="T1" fmla="*/ 36 h 43"/>
                <a:gd name="T2" fmla="*/ 493 w 501"/>
                <a:gd name="T3" fmla="*/ 43 h 43"/>
                <a:gd name="T4" fmla="*/ 7 w 501"/>
                <a:gd name="T5" fmla="*/ 43 h 43"/>
                <a:gd name="T6" fmla="*/ 0 w 501"/>
                <a:gd name="T7" fmla="*/ 36 h 43"/>
                <a:gd name="T8" fmla="*/ 0 w 501"/>
                <a:gd name="T9" fmla="*/ 7 h 43"/>
                <a:gd name="T10" fmla="*/ 7 w 501"/>
                <a:gd name="T11" fmla="*/ 0 h 43"/>
                <a:gd name="T12" fmla="*/ 493 w 501"/>
                <a:gd name="T13" fmla="*/ 0 h 43"/>
                <a:gd name="T14" fmla="*/ 501 w 501"/>
                <a:gd name="T15" fmla="*/ 7 h 43"/>
                <a:gd name="T16" fmla="*/ 501 w 501"/>
                <a:gd name="T1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3">
                  <a:moveTo>
                    <a:pt x="501" y="36"/>
                  </a:moveTo>
                  <a:cubicBezTo>
                    <a:pt x="501" y="39"/>
                    <a:pt x="497" y="43"/>
                    <a:pt x="493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3" y="43"/>
                    <a:pt x="0" y="39"/>
                    <a:pt x="0" y="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97" y="0"/>
                    <a:pt x="501" y="4"/>
                    <a:pt x="501" y="7"/>
                  </a:cubicBezTo>
                  <a:lnTo>
                    <a:pt x="50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32"/>
            <p:cNvSpPr>
              <a:spLocks noChangeArrowheads="1"/>
            </p:cNvSpPr>
            <p:nvPr/>
          </p:nvSpPr>
          <p:spPr bwMode="auto">
            <a:xfrm>
              <a:off x="1900" y="631"/>
              <a:ext cx="5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33"/>
            <p:cNvSpPr>
              <a:spLocks noChangeArrowheads="1"/>
            </p:cNvSpPr>
            <p:nvPr/>
          </p:nvSpPr>
          <p:spPr bwMode="auto">
            <a:xfrm>
              <a:off x="1923" y="631"/>
              <a:ext cx="12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ttp://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34"/>
            <p:cNvSpPr>
              <a:spLocks noChangeArrowheads="1"/>
            </p:cNvSpPr>
            <p:nvPr/>
          </p:nvSpPr>
          <p:spPr bwMode="auto">
            <a:xfrm>
              <a:off x="2014" y="631"/>
              <a:ext cx="9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ww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0" name="Rectangle 35"/>
            <p:cNvSpPr>
              <a:spLocks noChangeArrowheads="1"/>
            </p:cNvSpPr>
            <p:nvPr/>
          </p:nvSpPr>
          <p:spPr bwMode="auto">
            <a:xfrm>
              <a:off x="2078" y="631"/>
              <a:ext cx="5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36"/>
            <p:cNvSpPr>
              <a:spLocks noChangeArrowheads="1"/>
            </p:cNvSpPr>
            <p:nvPr/>
          </p:nvSpPr>
          <p:spPr bwMode="auto">
            <a:xfrm>
              <a:off x="2108" y="631"/>
              <a:ext cx="15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.googl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2" name="Rectangle 37"/>
            <p:cNvSpPr>
              <a:spLocks noChangeArrowheads="1"/>
            </p:cNvSpPr>
            <p:nvPr/>
          </p:nvSpPr>
          <p:spPr bwMode="auto">
            <a:xfrm>
              <a:off x="2224" y="631"/>
              <a:ext cx="4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38"/>
            <p:cNvSpPr>
              <a:spLocks noChangeArrowheads="1"/>
            </p:cNvSpPr>
            <p:nvPr/>
          </p:nvSpPr>
          <p:spPr bwMode="auto">
            <a:xfrm>
              <a:off x="2245" y="631"/>
              <a:ext cx="3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39"/>
            <p:cNvSpPr>
              <a:spLocks noChangeArrowheads="1"/>
            </p:cNvSpPr>
            <p:nvPr/>
          </p:nvSpPr>
          <p:spPr bwMode="auto">
            <a:xfrm>
              <a:off x="2254" y="631"/>
              <a:ext cx="4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5" name="Rectangle 40"/>
            <p:cNvSpPr>
              <a:spLocks noChangeArrowheads="1"/>
            </p:cNvSpPr>
            <p:nvPr/>
          </p:nvSpPr>
          <p:spPr bwMode="auto">
            <a:xfrm>
              <a:off x="2272" y="631"/>
              <a:ext cx="10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om/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3048" y="638"/>
              <a:ext cx="48" cy="47"/>
            </a:xfrm>
            <a:custGeom>
              <a:avLst/>
              <a:gdLst>
                <a:gd name="T0" fmla="*/ 16 w 21"/>
                <a:gd name="T1" fmla="*/ 3 h 21"/>
                <a:gd name="T2" fmla="*/ 11 w 21"/>
                <a:gd name="T3" fmla="*/ 3 h 21"/>
                <a:gd name="T4" fmla="*/ 10 w 21"/>
                <a:gd name="T5" fmla="*/ 1 h 21"/>
                <a:gd name="T6" fmla="*/ 11 w 21"/>
                <a:gd name="T7" fmla="*/ 0 h 21"/>
                <a:gd name="T8" fmla="*/ 20 w 21"/>
                <a:gd name="T9" fmla="*/ 0 h 21"/>
                <a:gd name="T10" fmla="*/ 21 w 21"/>
                <a:gd name="T11" fmla="*/ 1 h 21"/>
                <a:gd name="T12" fmla="*/ 21 w 21"/>
                <a:gd name="T13" fmla="*/ 1 h 21"/>
                <a:gd name="T14" fmla="*/ 21 w 21"/>
                <a:gd name="T15" fmla="*/ 10 h 21"/>
                <a:gd name="T16" fmla="*/ 20 w 21"/>
                <a:gd name="T17" fmla="*/ 11 h 21"/>
                <a:gd name="T18" fmla="*/ 18 w 21"/>
                <a:gd name="T19" fmla="*/ 10 h 21"/>
                <a:gd name="T20" fmla="*/ 18 w 21"/>
                <a:gd name="T21" fmla="*/ 5 h 21"/>
                <a:gd name="T22" fmla="*/ 5 w 21"/>
                <a:gd name="T23" fmla="*/ 18 h 21"/>
                <a:gd name="T24" fmla="*/ 10 w 21"/>
                <a:gd name="T25" fmla="*/ 18 h 21"/>
                <a:gd name="T26" fmla="*/ 11 w 21"/>
                <a:gd name="T27" fmla="*/ 20 h 21"/>
                <a:gd name="T28" fmla="*/ 10 w 21"/>
                <a:gd name="T29" fmla="*/ 21 h 21"/>
                <a:gd name="T30" fmla="*/ 1 w 21"/>
                <a:gd name="T31" fmla="*/ 21 h 21"/>
                <a:gd name="T32" fmla="*/ 1 w 21"/>
                <a:gd name="T33" fmla="*/ 21 h 21"/>
                <a:gd name="T34" fmla="*/ 1 w 21"/>
                <a:gd name="T35" fmla="*/ 21 h 21"/>
                <a:gd name="T36" fmla="*/ 1 w 21"/>
                <a:gd name="T37" fmla="*/ 21 h 21"/>
                <a:gd name="T38" fmla="*/ 1 w 21"/>
                <a:gd name="T39" fmla="*/ 21 h 21"/>
                <a:gd name="T40" fmla="*/ 0 w 21"/>
                <a:gd name="T41" fmla="*/ 20 h 21"/>
                <a:gd name="T42" fmla="*/ 0 w 21"/>
                <a:gd name="T43" fmla="*/ 20 h 21"/>
                <a:gd name="T44" fmla="*/ 0 w 21"/>
                <a:gd name="T45" fmla="*/ 20 h 21"/>
                <a:gd name="T46" fmla="*/ 0 w 21"/>
                <a:gd name="T47" fmla="*/ 20 h 21"/>
                <a:gd name="T48" fmla="*/ 0 w 21"/>
                <a:gd name="T49" fmla="*/ 20 h 21"/>
                <a:gd name="T50" fmla="*/ 0 w 21"/>
                <a:gd name="T51" fmla="*/ 11 h 21"/>
                <a:gd name="T52" fmla="*/ 1 w 21"/>
                <a:gd name="T53" fmla="*/ 10 h 21"/>
                <a:gd name="T54" fmla="*/ 3 w 21"/>
                <a:gd name="T55" fmla="*/ 11 h 21"/>
                <a:gd name="T56" fmla="*/ 3 w 21"/>
                <a:gd name="T57" fmla="*/ 16 h 21"/>
                <a:gd name="T58" fmla="*/ 16 w 21"/>
                <a:gd name="T5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21">
                  <a:moveTo>
                    <a:pt x="16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1"/>
                    <a:pt x="18" y="10"/>
                    <a:pt x="18" y="1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1" y="19"/>
                    <a:pt x="11" y="20"/>
                  </a:cubicBezTo>
                  <a:cubicBezTo>
                    <a:pt x="11" y="20"/>
                    <a:pt x="10" y="21"/>
                    <a:pt x="1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2"/>
            <p:cNvSpPr>
              <a:spLocks/>
            </p:cNvSpPr>
            <p:nvPr/>
          </p:nvSpPr>
          <p:spPr bwMode="auto">
            <a:xfrm>
              <a:off x="1613" y="633"/>
              <a:ext cx="52" cy="57"/>
            </a:xfrm>
            <a:custGeom>
              <a:avLst/>
              <a:gdLst>
                <a:gd name="T0" fmla="*/ 22 w 23"/>
                <a:gd name="T1" fmla="*/ 10 h 25"/>
                <a:gd name="T2" fmla="*/ 22 w 23"/>
                <a:gd name="T3" fmla="*/ 10 h 25"/>
                <a:gd name="T4" fmla="*/ 22 w 23"/>
                <a:gd name="T5" fmla="*/ 10 h 25"/>
                <a:gd name="T6" fmla="*/ 8 w 23"/>
                <a:gd name="T7" fmla="*/ 10 h 25"/>
                <a:gd name="T8" fmla="*/ 14 w 23"/>
                <a:gd name="T9" fmla="*/ 5 h 25"/>
                <a:gd name="T10" fmla="*/ 14 w 23"/>
                <a:gd name="T11" fmla="*/ 1 h 25"/>
                <a:gd name="T12" fmla="*/ 10 w 23"/>
                <a:gd name="T13" fmla="*/ 1 h 25"/>
                <a:gd name="T14" fmla="*/ 0 w 23"/>
                <a:gd name="T15" fmla="*/ 11 h 25"/>
                <a:gd name="T16" fmla="*/ 0 w 23"/>
                <a:gd name="T17" fmla="*/ 11 h 25"/>
                <a:gd name="T18" fmla="*/ 0 w 23"/>
                <a:gd name="T19" fmla="*/ 11 h 25"/>
                <a:gd name="T20" fmla="*/ 0 w 23"/>
                <a:gd name="T21" fmla="*/ 11 h 25"/>
                <a:gd name="T22" fmla="*/ 0 w 23"/>
                <a:gd name="T23" fmla="*/ 11 h 25"/>
                <a:gd name="T24" fmla="*/ 0 w 23"/>
                <a:gd name="T25" fmla="*/ 14 h 25"/>
                <a:gd name="T26" fmla="*/ 0 w 23"/>
                <a:gd name="T27" fmla="*/ 14 h 25"/>
                <a:gd name="T28" fmla="*/ 0 w 23"/>
                <a:gd name="T29" fmla="*/ 14 h 25"/>
                <a:gd name="T30" fmla="*/ 0 w 23"/>
                <a:gd name="T31" fmla="*/ 14 h 25"/>
                <a:gd name="T32" fmla="*/ 1 w 23"/>
                <a:gd name="T33" fmla="*/ 14 h 25"/>
                <a:gd name="T34" fmla="*/ 10 w 23"/>
                <a:gd name="T35" fmla="*/ 24 h 25"/>
                <a:gd name="T36" fmla="*/ 14 w 23"/>
                <a:gd name="T37" fmla="*/ 24 h 25"/>
                <a:gd name="T38" fmla="*/ 14 w 23"/>
                <a:gd name="T39" fmla="*/ 20 h 25"/>
                <a:gd name="T40" fmla="*/ 8 w 23"/>
                <a:gd name="T41" fmla="*/ 15 h 25"/>
                <a:gd name="T42" fmla="*/ 22 w 23"/>
                <a:gd name="T43" fmla="*/ 15 h 25"/>
                <a:gd name="T44" fmla="*/ 22 w 23"/>
                <a:gd name="T45" fmla="*/ 15 h 25"/>
                <a:gd name="T46" fmla="*/ 22 w 23"/>
                <a:gd name="T47" fmla="*/ 15 h 25"/>
                <a:gd name="T48" fmla="*/ 23 w 23"/>
                <a:gd name="T49" fmla="*/ 13 h 25"/>
                <a:gd name="T50" fmla="*/ 23 w 23"/>
                <a:gd name="T51" fmla="*/ 11 h 25"/>
                <a:gd name="T52" fmla="*/ 22 w 23"/>
                <a:gd name="T5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5">
                  <a:moveTo>
                    <a:pt x="22" y="10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2"/>
                    <a:pt x="14" y="1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5"/>
                    <a:pt x="13" y="25"/>
                    <a:pt x="14" y="24"/>
                  </a:cubicBezTo>
                  <a:cubicBezTo>
                    <a:pt x="15" y="23"/>
                    <a:pt x="15" y="21"/>
                    <a:pt x="14" y="2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3" y="15"/>
                    <a:pt x="23" y="14"/>
                    <a:pt x="23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2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1720" y="633"/>
              <a:ext cx="55" cy="57"/>
            </a:xfrm>
            <a:custGeom>
              <a:avLst/>
              <a:gdLst>
                <a:gd name="T0" fmla="*/ 2 w 24"/>
                <a:gd name="T1" fmla="*/ 15 h 25"/>
                <a:gd name="T2" fmla="*/ 2 w 24"/>
                <a:gd name="T3" fmla="*/ 15 h 25"/>
                <a:gd name="T4" fmla="*/ 2 w 24"/>
                <a:gd name="T5" fmla="*/ 15 h 25"/>
                <a:gd name="T6" fmla="*/ 15 w 24"/>
                <a:gd name="T7" fmla="*/ 15 h 25"/>
                <a:gd name="T8" fmla="*/ 10 w 24"/>
                <a:gd name="T9" fmla="*/ 20 h 25"/>
                <a:gd name="T10" fmla="*/ 10 w 24"/>
                <a:gd name="T11" fmla="*/ 24 h 25"/>
                <a:gd name="T12" fmla="*/ 14 w 24"/>
                <a:gd name="T13" fmla="*/ 24 h 25"/>
                <a:gd name="T14" fmla="*/ 23 w 24"/>
                <a:gd name="T15" fmla="*/ 14 h 25"/>
                <a:gd name="T16" fmla="*/ 23 w 24"/>
                <a:gd name="T17" fmla="*/ 14 h 25"/>
                <a:gd name="T18" fmla="*/ 23 w 24"/>
                <a:gd name="T19" fmla="*/ 14 h 25"/>
                <a:gd name="T20" fmla="*/ 23 w 24"/>
                <a:gd name="T21" fmla="*/ 14 h 25"/>
                <a:gd name="T22" fmla="*/ 23 w 24"/>
                <a:gd name="T23" fmla="*/ 14 h 25"/>
                <a:gd name="T24" fmla="*/ 23 w 24"/>
                <a:gd name="T25" fmla="*/ 11 h 25"/>
                <a:gd name="T26" fmla="*/ 23 w 24"/>
                <a:gd name="T27" fmla="*/ 11 h 25"/>
                <a:gd name="T28" fmla="*/ 23 w 24"/>
                <a:gd name="T29" fmla="*/ 11 h 25"/>
                <a:gd name="T30" fmla="*/ 23 w 24"/>
                <a:gd name="T31" fmla="*/ 11 h 25"/>
                <a:gd name="T32" fmla="*/ 23 w 24"/>
                <a:gd name="T33" fmla="*/ 11 h 25"/>
                <a:gd name="T34" fmla="*/ 14 w 24"/>
                <a:gd name="T35" fmla="*/ 1 h 25"/>
                <a:gd name="T36" fmla="*/ 10 w 24"/>
                <a:gd name="T37" fmla="*/ 1 h 25"/>
                <a:gd name="T38" fmla="*/ 10 w 24"/>
                <a:gd name="T39" fmla="*/ 5 h 25"/>
                <a:gd name="T40" fmla="*/ 15 w 24"/>
                <a:gd name="T41" fmla="*/ 10 h 25"/>
                <a:gd name="T42" fmla="*/ 2 w 24"/>
                <a:gd name="T43" fmla="*/ 10 h 25"/>
                <a:gd name="T44" fmla="*/ 2 w 24"/>
                <a:gd name="T45" fmla="*/ 10 h 25"/>
                <a:gd name="T46" fmla="*/ 2 w 24"/>
                <a:gd name="T47" fmla="*/ 10 h 25"/>
                <a:gd name="T48" fmla="*/ 0 w 24"/>
                <a:gd name="T49" fmla="*/ 11 h 25"/>
                <a:gd name="T50" fmla="*/ 0 w 24"/>
                <a:gd name="T51" fmla="*/ 13 h 25"/>
                <a:gd name="T52" fmla="*/ 2 w 24"/>
                <a:gd name="T53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5"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3"/>
                    <a:pt x="10" y="24"/>
                  </a:cubicBezTo>
                  <a:cubicBezTo>
                    <a:pt x="11" y="25"/>
                    <a:pt x="13" y="25"/>
                    <a:pt x="14" y="2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3"/>
                    <a:pt x="24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9" y="2"/>
                    <a:pt x="9" y="4"/>
                    <a:pt x="10" y="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442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866774"/>
            <a:ext cx="781050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6438900"/>
            <a:ext cx="1531208" cy="41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835" y="6314818"/>
            <a:ext cx="1192633" cy="50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-219075" y="600075"/>
            <a:ext cx="1000125" cy="962025"/>
          </a:xfrm>
          <a:prstGeom prst="line">
            <a:avLst/>
          </a:prstGeom>
          <a:ln w="12700">
            <a:solidFill>
              <a:srgbClr val="DEEB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 Same Side Corner Rectangle 72"/>
          <p:cNvSpPr/>
          <p:nvPr/>
        </p:nvSpPr>
        <p:spPr>
          <a:xfrm rot="10800000">
            <a:off x="5627143" y="-14748"/>
            <a:ext cx="937714" cy="1445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44546A"/>
              </a:gs>
              <a:gs pos="100000">
                <a:srgbClr val="004F8A"/>
              </a:gs>
            </a:gsLst>
            <a:lin ang="14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-211866" y="2714760"/>
            <a:ext cx="12191999" cy="55478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dirty="0">
                <a:solidFill>
                  <a:srgbClr val="225286"/>
                </a:solidFill>
                <a:latin typeface="Futura-Black" panose="02020500000000000000" pitchFamily="18" charset="-93"/>
                <a:ea typeface="Futura-Black" panose="02020500000000000000" pitchFamily="18" charset="-93"/>
                <a:cs typeface="Futura-Black" panose="02020500000000000000" pitchFamily="18" charset="-93"/>
              </a:rPr>
              <a:t>The Features of the web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508" y="5715000"/>
            <a:ext cx="809625" cy="86837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774" y="5715917"/>
            <a:ext cx="932533" cy="9325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9982" y="3146397"/>
            <a:ext cx="707203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Bahnschrift" panose="020B0502040204020203" pitchFamily="34" charset="0"/>
              </a:rPr>
              <a:t>Sign in and sign up </a:t>
            </a:r>
          </a:p>
          <a:p>
            <a:endParaRPr lang="en-US" sz="2800" dirty="0">
              <a:solidFill>
                <a:prstClr val="black"/>
              </a:solidFill>
              <a:latin typeface="Bahnschrift" panose="020B0502040204020203" pitchFamily="34" charset="0"/>
            </a:endParaRPr>
          </a:p>
          <a:p>
            <a:r>
              <a:rPr lang="en-US" sz="2800" dirty="0">
                <a:solidFill>
                  <a:prstClr val="black"/>
                </a:solidFill>
                <a:latin typeface="Bahnschrift" panose="020B0502040204020203" pitchFamily="34" charset="0"/>
              </a:rPr>
              <a:t>Analyze each type and price of the room</a:t>
            </a:r>
          </a:p>
          <a:p>
            <a:endParaRPr lang="en-US" sz="2800" dirty="0">
              <a:solidFill>
                <a:prstClr val="black"/>
              </a:solidFill>
              <a:latin typeface="Bahnschrift" panose="020B0502040204020203" pitchFamily="34" charset="0"/>
            </a:endParaRPr>
          </a:p>
          <a:p>
            <a:r>
              <a:rPr lang="en-US" sz="2800" dirty="0">
                <a:solidFill>
                  <a:prstClr val="black"/>
                </a:solidFill>
                <a:latin typeface="Bahnschrift" panose="020B0502040204020203" pitchFamily="34" charset="0"/>
              </a:rPr>
              <a:t>Room reservation feature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</a:t>
            </a:r>
          </a:p>
          <a:p>
            <a:pPr algn="ctr"/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28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6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29167E-6 -2.59259E-6 L -2.29167E-6 -0.14352 " pathEditMode="relative" rAng="0" ptsTypes="AA">
                                      <p:cBhvr>
                                        <p:cTn id="14" dur="64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25"/>
          <p:cNvGrpSpPr>
            <a:grpSpLocks noChangeAspect="1"/>
          </p:cNvGrpSpPr>
          <p:nvPr/>
        </p:nvGrpSpPr>
        <p:grpSpPr bwMode="auto">
          <a:xfrm>
            <a:off x="4992071" y="1638236"/>
            <a:ext cx="3724846" cy="4914900"/>
            <a:chOff x="1211" y="576"/>
            <a:chExt cx="1951" cy="3096"/>
          </a:xfrm>
        </p:grpSpPr>
        <p:sp>
          <p:nvSpPr>
            <p:cNvPr id="74" name="AutoShape 24"/>
            <p:cNvSpPr>
              <a:spLocks noChangeAspect="1" noChangeArrowheads="1" noTextEdit="1"/>
            </p:cNvSpPr>
            <p:nvPr/>
          </p:nvSpPr>
          <p:spPr bwMode="auto">
            <a:xfrm>
              <a:off x="1211" y="576"/>
              <a:ext cx="1951" cy="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"/>
            <p:cNvSpPr>
              <a:spLocks/>
            </p:cNvSpPr>
            <p:nvPr/>
          </p:nvSpPr>
          <p:spPr bwMode="auto">
            <a:xfrm>
              <a:off x="1211" y="722"/>
              <a:ext cx="1949" cy="2948"/>
            </a:xfrm>
            <a:custGeom>
              <a:avLst/>
              <a:gdLst>
                <a:gd name="T0" fmla="*/ 854 w 854"/>
                <a:gd name="T1" fmla="*/ 0 h 1294"/>
                <a:gd name="T2" fmla="*/ 0 w 854"/>
                <a:gd name="T3" fmla="*/ 0 h 1294"/>
                <a:gd name="T4" fmla="*/ 0 w 854"/>
                <a:gd name="T5" fmla="*/ 1287 h 1294"/>
                <a:gd name="T6" fmla="*/ 7 w 854"/>
                <a:gd name="T7" fmla="*/ 1294 h 1294"/>
                <a:gd name="T8" fmla="*/ 847 w 854"/>
                <a:gd name="T9" fmla="*/ 1294 h 1294"/>
                <a:gd name="T10" fmla="*/ 854 w 854"/>
                <a:gd name="T11" fmla="*/ 1287 h 1294"/>
                <a:gd name="T12" fmla="*/ 854 w 854"/>
                <a:gd name="T13" fmla="*/ 0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1294">
                  <a:moveTo>
                    <a:pt x="85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87"/>
                    <a:pt x="0" y="1287"/>
                    <a:pt x="0" y="1287"/>
                  </a:cubicBezTo>
                  <a:cubicBezTo>
                    <a:pt x="0" y="1291"/>
                    <a:pt x="3" y="1294"/>
                    <a:pt x="7" y="1294"/>
                  </a:cubicBezTo>
                  <a:cubicBezTo>
                    <a:pt x="847" y="1294"/>
                    <a:pt x="847" y="1294"/>
                    <a:pt x="847" y="1294"/>
                  </a:cubicBezTo>
                  <a:cubicBezTo>
                    <a:pt x="851" y="1294"/>
                    <a:pt x="854" y="1291"/>
                    <a:pt x="854" y="1287"/>
                  </a:cubicBezTo>
                  <a:cubicBezTo>
                    <a:pt x="854" y="0"/>
                    <a:pt x="854" y="0"/>
                    <a:pt x="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"/>
            <p:cNvSpPr>
              <a:spLocks noEditPoints="1"/>
            </p:cNvSpPr>
            <p:nvPr/>
          </p:nvSpPr>
          <p:spPr bwMode="auto">
            <a:xfrm>
              <a:off x="1211" y="574"/>
              <a:ext cx="1949" cy="3096"/>
            </a:xfrm>
            <a:custGeom>
              <a:avLst/>
              <a:gdLst>
                <a:gd name="T0" fmla="*/ 854 w 854"/>
                <a:gd name="T1" fmla="*/ 7 h 1359"/>
                <a:gd name="T2" fmla="*/ 847 w 854"/>
                <a:gd name="T3" fmla="*/ 0 h 1359"/>
                <a:gd name="T4" fmla="*/ 7 w 854"/>
                <a:gd name="T5" fmla="*/ 0 h 1359"/>
                <a:gd name="T6" fmla="*/ 0 w 854"/>
                <a:gd name="T7" fmla="*/ 7 h 1359"/>
                <a:gd name="T8" fmla="*/ 0 w 854"/>
                <a:gd name="T9" fmla="*/ 77 h 1359"/>
                <a:gd name="T10" fmla="*/ 0 w 854"/>
                <a:gd name="T11" fmla="*/ 1352 h 1359"/>
                <a:gd name="T12" fmla="*/ 7 w 854"/>
                <a:gd name="T13" fmla="*/ 1359 h 1359"/>
                <a:gd name="T14" fmla="*/ 847 w 854"/>
                <a:gd name="T15" fmla="*/ 1359 h 1359"/>
                <a:gd name="T16" fmla="*/ 854 w 854"/>
                <a:gd name="T17" fmla="*/ 1352 h 1359"/>
                <a:gd name="T18" fmla="*/ 854 w 854"/>
                <a:gd name="T19" fmla="*/ 7 h 1359"/>
                <a:gd name="T20" fmla="*/ 7 w 854"/>
                <a:gd name="T21" fmla="*/ 1352 h 1359"/>
                <a:gd name="T22" fmla="*/ 7 w 854"/>
                <a:gd name="T23" fmla="*/ 77 h 1359"/>
                <a:gd name="T24" fmla="*/ 847 w 854"/>
                <a:gd name="T25" fmla="*/ 77 h 1359"/>
                <a:gd name="T26" fmla="*/ 847 w 854"/>
                <a:gd name="T27" fmla="*/ 1352 h 1359"/>
                <a:gd name="T28" fmla="*/ 7 w 854"/>
                <a:gd name="T29" fmla="*/ 1352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4" h="1359">
                  <a:moveTo>
                    <a:pt x="854" y="7"/>
                  </a:moveTo>
                  <a:cubicBezTo>
                    <a:pt x="854" y="3"/>
                    <a:pt x="851" y="0"/>
                    <a:pt x="84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1352"/>
                    <a:pt x="0" y="1352"/>
                    <a:pt x="0" y="1352"/>
                  </a:cubicBezTo>
                  <a:cubicBezTo>
                    <a:pt x="0" y="1356"/>
                    <a:pt x="3" y="1359"/>
                    <a:pt x="7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51" y="1359"/>
                    <a:pt x="854" y="1356"/>
                    <a:pt x="854" y="1352"/>
                  </a:cubicBezTo>
                  <a:lnTo>
                    <a:pt x="854" y="7"/>
                  </a:lnTo>
                  <a:close/>
                  <a:moveTo>
                    <a:pt x="7" y="1352"/>
                  </a:moveTo>
                  <a:cubicBezTo>
                    <a:pt x="7" y="77"/>
                    <a:pt x="7" y="77"/>
                    <a:pt x="7" y="77"/>
                  </a:cubicBezTo>
                  <a:cubicBezTo>
                    <a:pt x="847" y="77"/>
                    <a:pt x="847" y="77"/>
                    <a:pt x="847" y="77"/>
                  </a:cubicBezTo>
                  <a:cubicBezTo>
                    <a:pt x="847" y="1352"/>
                    <a:pt x="847" y="1352"/>
                    <a:pt x="847" y="1352"/>
                  </a:cubicBezTo>
                  <a:lnTo>
                    <a:pt x="7" y="135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28"/>
            <p:cNvSpPr>
              <a:spLocks noChangeArrowheads="1"/>
            </p:cNvSpPr>
            <p:nvPr/>
          </p:nvSpPr>
          <p:spPr bwMode="auto">
            <a:xfrm>
              <a:off x="1275" y="633"/>
              <a:ext cx="57" cy="57"/>
            </a:xfrm>
            <a:prstGeom prst="ellipse">
              <a:avLst/>
            </a:pr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29"/>
            <p:cNvSpPr>
              <a:spLocks noChangeArrowheads="1"/>
            </p:cNvSpPr>
            <p:nvPr/>
          </p:nvSpPr>
          <p:spPr bwMode="auto">
            <a:xfrm>
              <a:off x="1382" y="633"/>
              <a:ext cx="60" cy="57"/>
            </a:xfrm>
            <a:prstGeom prst="ellipse">
              <a:avLst/>
            </a:pr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30"/>
            <p:cNvSpPr>
              <a:spLocks noChangeArrowheads="1"/>
            </p:cNvSpPr>
            <p:nvPr/>
          </p:nvSpPr>
          <p:spPr bwMode="auto">
            <a:xfrm>
              <a:off x="1489" y="633"/>
              <a:ext cx="60" cy="57"/>
            </a:xfrm>
            <a:prstGeom prst="ellipse">
              <a:avLst/>
            </a:prstGeom>
            <a:solidFill>
              <a:srgbClr val="56E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1"/>
            <p:cNvSpPr>
              <a:spLocks/>
            </p:cNvSpPr>
            <p:nvPr/>
          </p:nvSpPr>
          <p:spPr bwMode="auto">
            <a:xfrm>
              <a:off x="1839" y="612"/>
              <a:ext cx="1143" cy="98"/>
            </a:xfrm>
            <a:custGeom>
              <a:avLst/>
              <a:gdLst>
                <a:gd name="T0" fmla="*/ 501 w 501"/>
                <a:gd name="T1" fmla="*/ 36 h 43"/>
                <a:gd name="T2" fmla="*/ 493 w 501"/>
                <a:gd name="T3" fmla="*/ 43 h 43"/>
                <a:gd name="T4" fmla="*/ 7 w 501"/>
                <a:gd name="T5" fmla="*/ 43 h 43"/>
                <a:gd name="T6" fmla="*/ 0 w 501"/>
                <a:gd name="T7" fmla="*/ 36 h 43"/>
                <a:gd name="T8" fmla="*/ 0 w 501"/>
                <a:gd name="T9" fmla="*/ 7 h 43"/>
                <a:gd name="T10" fmla="*/ 7 w 501"/>
                <a:gd name="T11" fmla="*/ 0 h 43"/>
                <a:gd name="T12" fmla="*/ 493 w 501"/>
                <a:gd name="T13" fmla="*/ 0 h 43"/>
                <a:gd name="T14" fmla="*/ 501 w 501"/>
                <a:gd name="T15" fmla="*/ 7 h 43"/>
                <a:gd name="T16" fmla="*/ 501 w 501"/>
                <a:gd name="T1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3">
                  <a:moveTo>
                    <a:pt x="501" y="36"/>
                  </a:moveTo>
                  <a:cubicBezTo>
                    <a:pt x="501" y="39"/>
                    <a:pt x="497" y="43"/>
                    <a:pt x="493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3" y="43"/>
                    <a:pt x="0" y="39"/>
                    <a:pt x="0" y="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97" y="0"/>
                    <a:pt x="501" y="4"/>
                    <a:pt x="501" y="7"/>
                  </a:cubicBezTo>
                  <a:lnTo>
                    <a:pt x="50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32"/>
            <p:cNvSpPr>
              <a:spLocks noChangeArrowheads="1"/>
            </p:cNvSpPr>
            <p:nvPr/>
          </p:nvSpPr>
          <p:spPr bwMode="auto">
            <a:xfrm>
              <a:off x="1900" y="631"/>
              <a:ext cx="5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33"/>
            <p:cNvSpPr>
              <a:spLocks noChangeArrowheads="1"/>
            </p:cNvSpPr>
            <p:nvPr/>
          </p:nvSpPr>
          <p:spPr bwMode="auto">
            <a:xfrm>
              <a:off x="1923" y="631"/>
              <a:ext cx="12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 dirty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ttp://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34"/>
            <p:cNvSpPr>
              <a:spLocks noChangeArrowheads="1"/>
            </p:cNvSpPr>
            <p:nvPr/>
          </p:nvSpPr>
          <p:spPr bwMode="auto">
            <a:xfrm>
              <a:off x="2014" y="631"/>
              <a:ext cx="9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ww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35"/>
            <p:cNvSpPr>
              <a:spLocks noChangeArrowheads="1"/>
            </p:cNvSpPr>
            <p:nvPr/>
          </p:nvSpPr>
          <p:spPr bwMode="auto">
            <a:xfrm>
              <a:off x="2078" y="631"/>
              <a:ext cx="5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36"/>
            <p:cNvSpPr>
              <a:spLocks noChangeArrowheads="1"/>
            </p:cNvSpPr>
            <p:nvPr/>
          </p:nvSpPr>
          <p:spPr bwMode="auto">
            <a:xfrm>
              <a:off x="2108" y="631"/>
              <a:ext cx="15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.googl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6" name="Rectangle 37"/>
            <p:cNvSpPr>
              <a:spLocks noChangeArrowheads="1"/>
            </p:cNvSpPr>
            <p:nvPr/>
          </p:nvSpPr>
          <p:spPr bwMode="auto">
            <a:xfrm>
              <a:off x="2224" y="631"/>
              <a:ext cx="4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7" name="Rectangle 38"/>
            <p:cNvSpPr>
              <a:spLocks noChangeArrowheads="1"/>
            </p:cNvSpPr>
            <p:nvPr/>
          </p:nvSpPr>
          <p:spPr bwMode="auto">
            <a:xfrm>
              <a:off x="2245" y="631"/>
              <a:ext cx="3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Rectangle 39"/>
            <p:cNvSpPr>
              <a:spLocks noChangeArrowheads="1"/>
            </p:cNvSpPr>
            <p:nvPr/>
          </p:nvSpPr>
          <p:spPr bwMode="auto">
            <a:xfrm>
              <a:off x="2254" y="631"/>
              <a:ext cx="4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9" name="Rectangle 40"/>
            <p:cNvSpPr>
              <a:spLocks noChangeArrowheads="1"/>
            </p:cNvSpPr>
            <p:nvPr/>
          </p:nvSpPr>
          <p:spPr bwMode="auto">
            <a:xfrm>
              <a:off x="2272" y="631"/>
              <a:ext cx="10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om/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Freeform 41"/>
            <p:cNvSpPr>
              <a:spLocks/>
            </p:cNvSpPr>
            <p:nvPr/>
          </p:nvSpPr>
          <p:spPr bwMode="auto">
            <a:xfrm>
              <a:off x="3048" y="638"/>
              <a:ext cx="48" cy="47"/>
            </a:xfrm>
            <a:custGeom>
              <a:avLst/>
              <a:gdLst>
                <a:gd name="T0" fmla="*/ 16 w 21"/>
                <a:gd name="T1" fmla="*/ 3 h 21"/>
                <a:gd name="T2" fmla="*/ 11 w 21"/>
                <a:gd name="T3" fmla="*/ 3 h 21"/>
                <a:gd name="T4" fmla="*/ 10 w 21"/>
                <a:gd name="T5" fmla="*/ 1 h 21"/>
                <a:gd name="T6" fmla="*/ 11 w 21"/>
                <a:gd name="T7" fmla="*/ 0 h 21"/>
                <a:gd name="T8" fmla="*/ 20 w 21"/>
                <a:gd name="T9" fmla="*/ 0 h 21"/>
                <a:gd name="T10" fmla="*/ 21 w 21"/>
                <a:gd name="T11" fmla="*/ 1 h 21"/>
                <a:gd name="T12" fmla="*/ 21 w 21"/>
                <a:gd name="T13" fmla="*/ 1 h 21"/>
                <a:gd name="T14" fmla="*/ 21 w 21"/>
                <a:gd name="T15" fmla="*/ 10 h 21"/>
                <a:gd name="T16" fmla="*/ 20 w 21"/>
                <a:gd name="T17" fmla="*/ 11 h 21"/>
                <a:gd name="T18" fmla="*/ 18 w 21"/>
                <a:gd name="T19" fmla="*/ 10 h 21"/>
                <a:gd name="T20" fmla="*/ 18 w 21"/>
                <a:gd name="T21" fmla="*/ 5 h 21"/>
                <a:gd name="T22" fmla="*/ 5 w 21"/>
                <a:gd name="T23" fmla="*/ 18 h 21"/>
                <a:gd name="T24" fmla="*/ 10 w 21"/>
                <a:gd name="T25" fmla="*/ 18 h 21"/>
                <a:gd name="T26" fmla="*/ 11 w 21"/>
                <a:gd name="T27" fmla="*/ 20 h 21"/>
                <a:gd name="T28" fmla="*/ 10 w 21"/>
                <a:gd name="T29" fmla="*/ 21 h 21"/>
                <a:gd name="T30" fmla="*/ 1 w 21"/>
                <a:gd name="T31" fmla="*/ 21 h 21"/>
                <a:gd name="T32" fmla="*/ 1 w 21"/>
                <a:gd name="T33" fmla="*/ 21 h 21"/>
                <a:gd name="T34" fmla="*/ 1 w 21"/>
                <a:gd name="T35" fmla="*/ 21 h 21"/>
                <a:gd name="T36" fmla="*/ 1 w 21"/>
                <a:gd name="T37" fmla="*/ 21 h 21"/>
                <a:gd name="T38" fmla="*/ 1 w 21"/>
                <a:gd name="T39" fmla="*/ 21 h 21"/>
                <a:gd name="T40" fmla="*/ 0 w 21"/>
                <a:gd name="T41" fmla="*/ 20 h 21"/>
                <a:gd name="T42" fmla="*/ 0 w 21"/>
                <a:gd name="T43" fmla="*/ 20 h 21"/>
                <a:gd name="T44" fmla="*/ 0 w 21"/>
                <a:gd name="T45" fmla="*/ 20 h 21"/>
                <a:gd name="T46" fmla="*/ 0 w 21"/>
                <a:gd name="T47" fmla="*/ 20 h 21"/>
                <a:gd name="T48" fmla="*/ 0 w 21"/>
                <a:gd name="T49" fmla="*/ 20 h 21"/>
                <a:gd name="T50" fmla="*/ 0 w 21"/>
                <a:gd name="T51" fmla="*/ 11 h 21"/>
                <a:gd name="T52" fmla="*/ 1 w 21"/>
                <a:gd name="T53" fmla="*/ 10 h 21"/>
                <a:gd name="T54" fmla="*/ 3 w 21"/>
                <a:gd name="T55" fmla="*/ 11 h 21"/>
                <a:gd name="T56" fmla="*/ 3 w 21"/>
                <a:gd name="T57" fmla="*/ 16 h 21"/>
                <a:gd name="T58" fmla="*/ 16 w 21"/>
                <a:gd name="T5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21">
                  <a:moveTo>
                    <a:pt x="16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1"/>
                    <a:pt x="18" y="10"/>
                    <a:pt x="18" y="1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1" y="19"/>
                    <a:pt x="11" y="20"/>
                  </a:cubicBezTo>
                  <a:cubicBezTo>
                    <a:pt x="11" y="20"/>
                    <a:pt x="10" y="21"/>
                    <a:pt x="1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42"/>
            <p:cNvSpPr>
              <a:spLocks/>
            </p:cNvSpPr>
            <p:nvPr/>
          </p:nvSpPr>
          <p:spPr bwMode="auto">
            <a:xfrm>
              <a:off x="1613" y="633"/>
              <a:ext cx="52" cy="57"/>
            </a:xfrm>
            <a:custGeom>
              <a:avLst/>
              <a:gdLst>
                <a:gd name="T0" fmla="*/ 22 w 23"/>
                <a:gd name="T1" fmla="*/ 10 h 25"/>
                <a:gd name="T2" fmla="*/ 22 w 23"/>
                <a:gd name="T3" fmla="*/ 10 h 25"/>
                <a:gd name="T4" fmla="*/ 22 w 23"/>
                <a:gd name="T5" fmla="*/ 10 h 25"/>
                <a:gd name="T6" fmla="*/ 8 w 23"/>
                <a:gd name="T7" fmla="*/ 10 h 25"/>
                <a:gd name="T8" fmla="*/ 14 w 23"/>
                <a:gd name="T9" fmla="*/ 5 h 25"/>
                <a:gd name="T10" fmla="*/ 14 w 23"/>
                <a:gd name="T11" fmla="*/ 1 h 25"/>
                <a:gd name="T12" fmla="*/ 10 w 23"/>
                <a:gd name="T13" fmla="*/ 1 h 25"/>
                <a:gd name="T14" fmla="*/ 0 w 23"/>
                <a:gd name="T15" fmla="*/ 11 h 25"/>
                <a:gd name="T16" fmla="*/ 0 w 23"/>
                <a:gd name="T17" fmla="*/ 11 h 25"/>
                <a:gd name="T18" fmla="*/ 0 w 23"/>
                <a:gd name="T19" fmla="*/ 11 h 25"/>
                <a:gd name="T20" fmla="*/ 0 w 23"/>
                <a:gd name="T21" fmla="*/ 11 h 25"/>
                <a:gd name="T22" fmla="*/ 0 w 23"/>
                <a:gd name="T23" fmla="*/ 11 h 25"/>
                <a:gd name="T24" fmla="*/ 0 w 23"/>
                <a:gd name="T25" fmla="*/ 14 h 25"/>
                <a:gd name="T26" fmla="*/ 0 w 23"/>
                <a:gd name="T27" fmla="*/ 14 h 25"/>
                <a:gd name="T28" fmla="*/ 0 w 23"/>
                <a:gd name="T29" fmla="*/ 14 h 25"/>
                <a:gd name="T30" fmla="*/ 0 w 23"/>
                <a:gd name="T31" fmla="*/ 14 h 25"/>
                <a:gd name="T32" fmla="*/ 1 w 23"/>
                <a:gd name="T33" fmla="*/ 14 h 25"/>
                <a:gd name="T34" fmla="*/ 10 w 23"/>
                <a:gd name="T35" fmla="*/ 24 h 25"/>
                <a:gd name="T36" fmla="*/ 14 w 23"/>
                <a:gd name="T37" fmla="*/ 24 h 25"/>
                <a:gd name="T38" fmla="*/ 14 w 23"/>
                <a:gd name="T39" fmla="*/ 20 h 25"/>
                <a:gd name="T40" fmla="*/ 8 w 23"/>
                <a:gd name="T41" fmla="*/ 15 h 25"/>
                <a:gd name="T42" fmla="*/ 22 w 23"/>
                <a:gd name="T43" fmla="*/ 15 h 25"/>
                <a:gd name="T44" fmla="*/ 22 w 23"/>
                <a:gd name="T45" fmla="*/ 15 h 25"/>
                <a:gd name="T46" fmla="*/ 22 w 23"/>
                <a:gd name="T47" fmla="*/ 15 h 25"/>
                <a:gd name="T48" fmla="*/ 23 w 23"/>
                <a:gd name="T49" fmla="*/ 13 h 25"/>
                <a:gd name="T50" fmla="*/ 23 w 23"/>
                <a:gd name="T51" fmla="*/ 11 h 25"/>
                <a:gd name="T52" fmla="*/ 22 w 23"/>
                <a:gd name="T5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5">
                  <a:moveTo>
                    <a:pt x="22" y="10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2"/>
                    <a:pt x="14" y="1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5"/>
                    <a:pt x="13" y="25"/>
                    <a:pt x="14" y="24"/>
                  </a:cubicBezTo>
                  <a:cubicBezTo>
                    <a:pt x="15" y="23"/>
                    <a:pt x="15" y="21"/>
                    <a:pt x="14" y="2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3" y="15"/>
                    <a:pt x="23" y="14"/>
                    <a:pt x="23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2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43"/>
            <p:cNvSpPr>
              <a:spLocks/>
            </p:cNvSpPr>
            <p:nvPr/>
          </p:nvSpPr>
          <p:spPr bwMode="auto">
            <a:xfrm>
              <a:off x="1720" y="633"/>
              <a:ext cx="55" cy="57"/>
            </a:xfrm>
            <a:custGeom>
              <a:avLst/>
              <a:gdLst>
                <a:gd name="T0" fmla="*/ 2 w 24"/>
                <a:gd name="T1" fmla="*/ 15 h 25"/>
                <a:gd name="T2" fmla="*/ 2 w 24"/>
                <a:gd name="T3" fmla="*/ 15 h 25"/>
                <a:gd name="T4" fmla="*/ 2 w 24"/>
                <a:gd name="T5" fmla="*/ 15 h 25"/>
                <a:gd name="T6" fmla="*/ 15 w 24"/>
                <a:gd name="T7" fmla="*/ 15 h 25"/>
                <a:gd name="T8" fmla="*/ 10 w 24"/>
                <a:gd name="T9" fmla="*/ 20 h 25"/>
                <a:gd name="T10" fmla="*/ 10 w 24"/>
                <a:gd name="T11" fmla="*/ 24 h 25"/>
                <a:gd name="T12" fmla="*/ 14 w 24"/>
                <a:gd name="T13" fmla="*/ 24 h 25"/>
                <a:gd name="T14" fmla="*/ 23 w 24"/>
                <a:gd name="T15" fmla="*/ 14 h 25"/>
                <a:gd name="T16" fmla="*/ 23 w 24"/>
                <a:gd name="T17" fmla="*/ 14 h 25"/>
                <a:gd name="T18" fmla="*/ 23 w 24"/>
                <a:gd name="T19" fmla="*/ 14 h 25"/>
                <a:gd name="T20" fmla="*/ 23 w 24"/>
                <a:gd name="T21" fmla="*/ 14 h 25"/>
                <a:gd name="T22" fmla="*/ 23 w 24"/>
                <a:gd name="T23" fmla="*/ 14 h 25"/>
                <a:gd name="T24" fmla="*/ 23 w 24"/>
                <a:gd name="T25" fmla="*/ 11 h 25"/>
                <a:gd name="T26" fmla="*/ 23 w 24"/>
                <a:gd name="T27" fmla="*/ 11 h 25"/>
                <a:gd name="T28" fmla="*/ 23 w 24"/>
                <a:gd name="T29" fmla="*/ 11 h 25"/>
                <a:gd name="T30" fmla="*/ 23 w 24"/>
                <a:gd name="T31" fmla="*/ 11 h 25"/>
                <a:gd name="T32" fmla="*/ 23 w 24"/>
                <a:gd name="T33" fmla="*/ 11 h 25"/>
                <a:gd name="T34" fmla="*/ 14 w 24"/>
                <a:gd name="T35" fmla="*/ 1 h 25"/>
                <a:gd name="T36" fmla="*/ 10 w 24"/>
                <a:gd name="T37" fmla="*/ 1 h 25"/>
                <a:gd name="T38" fmla="*/ 10 w 24"/>
                <a:gd name="T39" fmla="*/ 5 h 25"/>
                <a:gd name="T40" fmla="*/ 15 w 24"/>
                <a:gd name="T41" fmla="*/ 10 h 25"/>
                <a:gd name="T42" fmla="*/ 2 w 24"/>
                <a:gd name="T43" fmla="*/ 10 h 25"/>
                <a:gd name="T44" fmla="*/ 2 w 24"/>
                <a:gd name="T45" fmla="*/ 10 h 25"/>
                <a:gd name="T46" fmla="*/ 2 w 24"/>
                <a:gd name="T47" fmla="*/ 10 h 25"/>
                <a:gd name="T48" fmla="*/ 0 w 24"/>
                <a:gd name="T49" fmla="*/ 11 h 25"/>
                <a:gd name="T50" fmla="*/ 0 w 24"/>
                <a:gd name="T51" fmla="*/ 13 h 25"/>
                <a:gd name="T52" fmla="*/ 2 w 24"/>
                <a:gd name="T53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5"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3"/>
                    <a:pt x="10" y="24"/>
                  </a:cubicBezTo>
                  <a:cubicBezTo>
                    <a:pt x="11" y="25"/>
                    <a:pt x="13" y="25"/>
                    <a:pt x="14" y="2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3"/>
                    <a:pt x="24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9" y="2"/>
                    <a:pt x="9" y="4"/>
                    <a:pt x="10" y="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25"/>
          <p:cNvGrpSpPr>
            <a:grpSpLocks noChangeAspect="1"/>
          </p:cNvGrpSpPr>
          <p:nvPr/>
        </p:nvGrpSpPr>
        <p:grpSpPr bwMode="auto">
          <a:xfrm>
            <a:off x="638454" y="1658857"/>
            <a:ext cx="3728668" cy="4914900"/>
            <a:chOff x="1211" y="576"/>
            <a:chExt cx="1951" cy="3096"/>
          </a:xfrm>
        </p:grpSpPr>
        <p:sp>
          <p:nvSpPr>
            <p:cNvPr id="94" name="AutoShape 24"/>
            <p:cNvSpPr>
              <a:spLocks noChangeAspect="1" noChangeArrowheads="1" noTextEdit="1"/>
            </p:cNvSpPr>
            <p:nvPr/>
          </p:nvSpPr>
          <p:spPr bwMode="auto">
            <a:xfrm>
              <a:off x="1211" y="576"/>
              <a:ext cx="1951" cy="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6"/>
            <p:cNvSpPr>
              <a:spLocks/>
            </p:cNvSpPr>
            <p:nvPr/>
          </p:nvSpPr>
          <p:spPr bwMode="auto">
            <a:xfrm>
              <a:off x="1211" y="722"/>
              <a:ext cx="1949" cy="2948"/>
            </a:xfrm>
            <a:custGeom>
              <a:avLst/>
              <a:gdLst>
                <a:gd name="T0" fmla="*/ 854 w 854"/>
                <a:gd name="T1" fmla="*/ 0 h 1294"/>
                <a:gd name="T2" fmla="*/ 0 w 854"/>
                <a:gd name="T3" fmla="*/ 0 h 1294"/>
                <a:gd name="T4" fmla="*/ 0 w 854"/>
                <a:gd name="T5" fmla="*/ 1287 h 1294"/>
                <a:gd name="T6" fmla="*/ 7 w 854"/>
                <a:gd name="T7" fmla="*/ 1294 h 1294"/>
                <a:gd name="T8" fmla="*/ 847 w 854"/>
                <a:gd name="T9" fmla="*/ 1294 h 1294"/>
                <a:gd name="T10" fmla="*/ 854 w 854"/>
                <a:gd name="T11" fmla="*/ 1287 h 1294"/>
                <a:gd name="T12" fmla="*/ 854 w 854"/>
                <a:gd name="T13" fmla="*/ 0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1294">
                  <a:moveTo>
                    <a:pt x="85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87"/>
                    <a:pt x="0" y="1287"/>
                    <a:pt x="0" y="1287"/>
                  </a:cubicBezTo>
                  <a:cubicBezTo>
                    <a:pt x="0" y="1291"/>
                    <a:pt x="3" y="1294"/>
                    <a:pt x="7" y="1294"/>
                  </a:cubicBezTo>
                  <a:cubicBezTo>
                    <a:pt x="847" y="1294"/>
                    <a:pt x="847" y="1294"/>
                    <a:pt x="847" y="1294"/>
                  </a:cubicBezTo>
                  <a:cubicBezTo>
                    <a:pt x="851" y="1294"/>
                    <a:pt x="854" y="1291"/>
                    <a:pt x="854" y="1287"/>
                  </a:cubicBezTo>
                  <a:cubicBezTo>
                    <a:pt x="854" y="0"/>
                    <a:pt x="854" y="0"/>
                    <a:pt x="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7"/>
            <p:cNvSpPr>
              <a:spLocks noEditPoints="1"/>
            </p:cNvSpPr>
            <p:nvPr/>
          </p:nvSpPr>
          <p:spPr bwMode="auto">
            <a:xfrm>
              <a:off x="1211" y="574"/>
              <a:ext cx="1949" cy="3096"/>
            </a:xfrm>
            <a:custGeom>
              <a:avLst/>
              <a:gdLst>
                <a:gd name="T0" fmla="*/ 854 w 854"/>
                <a:gd name="T1" fmla="*/ 7 h 1359"/>
                <a:gd name="T2" fmla="*/ 847 w 854"/>
                <a:gd name="T3" fmla="*/ 0 h 1359"/>
                <a:gd name="T4" fmla="*/ 7 w 854"/>
                <a:gd name="T5" fmla="*/ 0 h 1359"/>
                <a:gd name="T6" fmla="*/ 0 w 854"/>
                <a:gd name="T7" fmla="*/ 7 h 1359"/>
                <a:gd name="T8" fmla="*/ 0 w 854"/>
                <a:gd name="T9" fmla="*/ 77 h 1359"/>
                <a:gd name="T10" fmla="*/ 0 w 854"/>
                <a:gd name="T11" fmla="*/ 1352 h 1359"/>
                <a:gd name="T12" fmla="*/ 7 w 854"/>
                <a:gd name="T13" fmla="*/ 1359 h 1359"/>
                <a:gd name="T14" fmla="*/ 847 w 854"/>
                <a:gd name="T15" fmla="*/ 1359 h 1359"/>
                <a:gd name="T16" fmla="*/ 854 w 854"/>
                <a:gd name="T17" fmla="*/ 1352 h 1359"/>
                <a:gd name="T18" fmla="*/ 854 w 854"/>
                <a:gd name="T19" fmla="*/ 7 h 1359"/>
                <a:gd name="T20" fmla="*/ 7 w 854"/>
                <a:gd name="T21" fmla="*/ 1352 h 1359"/>
                <a:gd name="T22" fmla="*/ 7 w 854"/>
                <a:gd name="T23" fmla="*/ 77 h 1359"/>
                <a:gd name="T24" fmla="*/ 847 w 854"/>
                <a:gd name="T25" fmla="*/ 77 h 1359"/>
                <a:gd name="T26" fmla="*/ 847 w 854"/>
                <a:gd name="T27" fmla="*/ 1352 h 1359"/>
                <a:gd name="T28" fmla="*/ 7 w 854"/>
                <a:gd name="T29" fmla="*/ 1352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4" h="1359">
                  <a:moveTo>
                    <a:pt x="854" y="7"/>
                  </a:moveTo>
                  <a:cubicBezTo>
                    <a:pt x="854" y="3"/>
                    <a:pt x="851" y="0"/>
                    <a:pt x="84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1352"/>
                    <a:pt x="0" y="1352"/>
                    <a:pt x="0" y="1352"/>
                  </a:cubicBezTo>
                  <a:cubicBezTo>
                    <a:pt x="0" y="1356"/>
                    <a:pt x="3" y="1359"/>
                    <a:pt x="7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51" y="1359"/>
                    <a:pt x="854" y="1356"/>
                    <a:pt x="854" y="1352"/>
                  </a:cubicBezTo>
                  <a:lnTo>
                    <a:pt x="854" y="7"/>
                  </a:lnTo>
                  <a:close/>
                  <a:moveTo>
                    <a:pt x="7" y="1352"/>
                  </a:moveTo>
                  <a:cubicBezTo>
                    <a:pt x="7" y="77"/>
                    <a:pt x="7" y="77"/>
                    <a:pt x="7" y="77"/>
                  </a:cubicBezTo>
                  <a:cubicBezTo>
                    <a:pt x="847" y="77"/>
                    <a:pt x="847" y="77"/>
                    <a:pt x="847" y="77"/>
                  </a:cubicBezTo>
                  <a:cubicBezTo>
                    <a:pt x="847" y="1352"/>
                    <a:pt x="847" y="1352"/>
                    <a:pt x="847" y="1352"/>
                  </a:cubicBezTo>
                  <a:lnTo>
                    <a:pt x="7" y="135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28"/>
            <p:cNvSpPr>
              <a:spLocks noChangeArrowheads="1"/>
            </p:cNvSpPr>
            <p:nvPr/>
          </p:nvSpPr>
          <p:spPr bwMode="auto">
            <a:xfrm>
              <a:off x="1275" y="633"/>
              <a:ext cx="57" cy="57"/>
            </a:xfrm>
            <a:prstGeom prst="ellipse">
              <a:avLst/>
            </a:pr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29"/>
            <p:cNvSpPr>
              <a:spLocks noChangeArrowheads="1"/>
            </p:cNvSpPr>
            <p:nvPr/>
          </p:nvSpPr>
          <p:spPr bwMode="auto">
            <a:xfrm>
              <a:off x="1382" y="633"/>
              <a:ext cx="60" cy="57"/>
            </a:xfrm>
            <a:prstGeom prst="ellipse">
              <a:avLst/>
            </a:pr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30"/>
            <p:cNvSpPr>
              <a:spLocks noChangeArrowheads="1"/>
            </p:cNvSpPr>
            <p:nvPr/>
          </p:nvSpPr>
          <p:spPr bwMode="auto">
            <a:xfrm>
              <a:off x="1489" y="633"/>
              <a:ext cx="60" cy="57"/>
            </a:xfrm>
            <a:prstGeom prst="ellipse">
              <a:avLst/>
            </a:prstGeom>
            <a:solidFill>
              <a:srgbClr val="56E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31"/>
            <p:cNvSpPr>
              <a:spLocks/>
            </p:cNvSpPr>
            <p:nvPr/>
          </p:nvSpPr>
          <p:spPr bwMode="auto">
            <a:xfrm>
              <a:off x="1839" y="612"/>
              <a:ext cx="1143" cy="98"/>
            </a:xfrm>
            <a:custGeom>
              <a:avLst/>
              <a:gdLst>
                <a:gd name="T0" fmla="*/ 501 w 501"/>
                <a:gd name="T1" fmla="*/ 36 h 43"/>
                <a:gd name="T2" fmla="*/ 493 w 501"/>
                <a:gd name="T3" fmla="*/ 43 h 43"/>
                <a:gd name="T4" fmla="*/ 7 w 501"/>
                <a:gd name="T5" fmla="*/ 43 h 43"/>
                <a:gd name="T6" fmla="*/ 0 w 501"/>
                <a:gd name="T7" fmla="*/ 36 h 43"/>
                <a:gd name="T8" fmla="*/ 0 w 501"/>
                <a:gd name="T9" fmla="*/ 7 h 43"/>
                <a:gd name="T10" fmla="*/ 7 w 501"/>
                <a:gd name="T11" fmla="*/ 0 h 43"/>
                <a:gd name="T12" fmla="*/ 493 w 501"/>
                <a:gd name="T13" fmla="*/ 0 h 43"/>
                <a:gd name="T14" fmla="*/ 501 w 501"/>
                <a:gd name="T15" fmla="*/ 7 h 43"/>
                <a:gd name="T16" fmla="*/ 501 w 501"/>
                <a:gd name="T1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3">
                  <a:moveTo>
                    <a:pt x="501" y="36"/>
                  </a:moveTo>
                  <a:cubicBezTo>
                    <a:pt x="501" y="39"/>
                    <a:pt x="497" y="43"/>
                    <a:pt x="493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3" y="43"/>
                    <a:pt x="0" y="39"/>
                    <a:pt x="0" y="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97" y="0"/>
                    <a:pt x="501" y="4"/>
                    <a:pt x="501" y="7"/>
                  </a:cubicBezTo>
                  <a:lnTo>
                    <a:pt x="50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32"/>
            <p:cNvSpPr>
              <a:spLocks noChangeArrowheads="1"/>
            </p:cNvSpPr>
            <p:nvPr/>
          </p:nvSpPr>
          <p:spPr bwMode="auto">
            <a:xfrm>
              <a:off x="1900" y="631"/>
              <a:ext cx="5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2" name="Rectangle 33"/>
            <p:cNvSpPr>
              <a:spLocks noChangeArrowheads="1"/>
            </p:cNvSpPr>
            <p:nvPr/>
          </p:nvSpPr>
          <p:spPr bwMode="auto">
            <a:xfrm>
              <a:off x="1923" y="631"/>
              <a:ext cx="12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ttp://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" name="Rectangle 34"/>
            <p:cNvSpPr>
              <a:spLocks noChangeArrowheads="1"/>
            </p:cNvSpPr>
            <p:nvPr/>
          </p:nvSpPr>
          <p:spPr bwMode="auto">
            <a:xfrm>
              <a:off x="2014" y="631"/>
              <a:ext cx="9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ww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4" name="Rectangle 35"/>
            <p:cNvSpPr>
              <a:spLocks noChangeArrowheads="1"/>
            </p:cNvSpPr>
            <p:nvPr/>
          </p:nvSpPr>
          <p:spPr bwMode="auto">
            <a:xfrm>
              <a:off x="2078" y="631"/>
              <a:ext cx="5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5" name="Rectangle 36"/>
            <p:cNvSpPr>
              <a:spLocks noChangeArrowheads="1"/>
            </p:cNvSpPr>
            <p:nvPr/>
          </p:nvSpPr>
          <p:spPr bwMode="auto">
            <a:xfrm>
              <a:off x="2108" y="631"/>
              <a:ext cx="15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.googl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6" name="Rectangle 37"/>
            <p:cNvSpPr>
              <a:spLocks noChangeArrowheads="1"/>
            </p:cNvSpPr>
            <p:nvPr/>
          </p:nvSpPr>
          <p:spPr bwMode="auto">
            <a:xfrm>
              <a:off x="2224" y="631"/>
              <a:ext cx="4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7" name="Rectangle 38"/>
            <p:cNvSpPr>
              <a:spLocks noChangeArrowheads="1"/>
            </p:cNvSpPr>
            <p:nvPr/>
          </p:nvSpPr>
          <p:spPr bwMode="auto">
            <a:xfrm>
              <a:off x="2245" y="631"/>
              <a:ext cx="3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" name="Rectangle 39"/>
            <p:cNvSpPr>
              <a:spLocks noChangeArrowheads="1"/>
            </p:cNvSpPr>
            <p:nvPr/>
          </p:nvSpPr>
          <p:spPr bwMode="auto">
            <a:xfrm>
              <a:off x="2254" y="631"/>
              <a:ext cx="4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9" name="Rectangle 40"/>
            <p:cNvSpPr>
              <a:spLocks noChangeArrowheads="1"/>
            </p:cNvSpPr>
            <p:nvPr/>
          </p:nvSpPr>
          <p:spPr bwMode="auto">
            <a:xfrm>
              <a:off x="2272" y="631"/>
              <a:ext cx="10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om/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0" name="Freeform 41"/>
            <p:cNvSpPr>
              <a:spLocks/>
            </p:cNvSpPr>
            <p:nvPr/>
          </p:nvSpPr>
          <p:spPr bwMode="auto">
            <a:xfrm>
              <a:off x="3048" y="638"/>
              <a:ext cx="48" cy="47"/>
            </a:xfrm>
            <a:custGeom>
              <a:avLst/>
              <a:gdLst>
                <a:gd name="T0" fmla="*/ 16 w 21"/>
                <a:gd name="T1" fmla="*/ 3 h 21"/>
                <a:gd name="T2" fmla="*/ 11 w 21"/>
                <a:gd name="T3" fmla="*/ 3 h 21"/>
                <a:gd name="T4" fmla="*/ 10 w 21"/>
                <a:gd name="T5" fmla="*/ 1 h 21"/>
                <a:gd name="T6" fmla="*/ 11 w 21"/>
                <a:gd name="T7" fmla="*/ 0 h 21"/>
                <a:gd name="T8" fmla="*/ 20 w 21"/>
                <a:gd name="T9" fmla="*/ 0 h 21"/>
                <a:gd name="T10" fmla="*/ 21 w 21"/>
                <a:gd name="T11" fmla="*/ 1 h 21"/>
                <a:gd name="T12" fmla="*/ 21 w 21"/>
                <a:gd name="T13" fmla="*/ 1 h 21"/>
                <a:gd name="T14" fmla="*/ 21 w 21"/>
                <a:gd name="T15" fmla="*/ 10 h 21"/>
                <a:gd name="T16" fmla="*/ 20 w 21"/>
                <a:gd name="T17" fmla="*/ 11 h 21"/>
                <a:gd name="T18" fmla="*/ 18 w 21"/>
                <a:gd name="T19" fmla="*/ 10 h 21"/>
                <a:gd name="T20" fmla="*/ 18 w 21"/>
                <a:gd name="T21" fmla="*/ 5 h 21"/>
                <a:gd name="T22" fmla="*/ 5 w 21"/>
                <a:gd name="T23" fmla="*/ 18 h 21"/>
                <a:gd name="T24" fmla="*/ 10 w 21"/>
                <a:gd name="T25" fmla="*/ 18 h 21"/>
                <a:gd name="T26" fmla="*/ 11 w 21"/>
                <a:gd name="T27" fmla="*/ 20 h 21"/>
                <a:gd name="T28" fmla="*/ 10 w 21"/>
                <a:gd name="T29" fmla="*/ 21 h 21"/>
                <a:gd name="T30" fmla="*/ 1 w 21"/>
                <a:gd name="T31" fmla="*/ 21 h 21"/>
                <a:gd name="T32" fmla="*/ 1 w 21"/>
                <a:gd name="T33" fmla="*/ 21 h 21"/>
                <a:gd name="T34" fmla="*/ 1 w 21"/>
                <a:gd name="T35" fmla="*/ 21 h 21"/>
                <a:gd name="T36" fmla="*/ 1 w 21"/>
                <a:gd name="T37" fmla="*/ 21 h 21"/>
                <a:gd name="T38" fmla="*/ 1 w 21"/>
                <a:gd name="T39" fmla="*/ 21 h 21"/>
                <a:gd name="T40" fmla="*/ 0 w 21"/>
                <a:gd name="T41" fmla="*/ 20 h 21"/>
                <a:gd name="T42" fmla="*/ 0 w 21"/>
                <a:gd name="T43" fmla="*/ 20 h 21"/>
                <a:gd name="T44" fmla="*/ 0 w 21"/>
                <a:gd name="T45" fmla="*/ 20 h 21"/>
                <a:gd name="T46" fmla="*/ 0 w 21"/>
                <a:gd name="T47" fmla="*/ 20 h 21"/>
                <a:gd name="T48" fmla="*/ 0 w 21"/>
                <a:gd name="T49" fmla="*/ 20 h 21"/>
                <a:gd name="T50" fmla="*/ 0 w 21"/>
                <a:gd name="T51" fmla="*/ 11 h 21"/>
                <a:gd name="T52" fmla="*/ 1 w 21"/>
                <a:gd name="T53" fmla="*/ 10 h 21"/>
                <a:gd name="T54" fmla="*/ 3 w 21"/>
                <a:gd name="T55" fmla="*/ 11 h 21"/>
                <a:gd name="T56" fmla="*/ 3 w 21"/>
                <a:gd name="T57" fmla="*/ 16 h 21"/>
                <a:gd name="T58" fmla="*/ 16 w 21"/>
                <a:gd name="T5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21">
                  <a:moveTo>
                    <a:pt x="16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1"/>
                    <a:pt x="18" y="10"/>
                    <a:pt x="18" y="1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1" y="19"/>
                    <a:pt x="11" y="20"/>
                  </a:cubicBezTo>
                  <a:cubicBezTo>
                    <a:pt x="11" y="20"/>
                    <a:pt x="10" y="21"/>
                    <a:pt x="1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42"/>
            <p:cNvSpPr>
              <a:spLocks/>
            </p:cNvSpPr>
            <p:nvPr/>
          </p:nvSpPr>
          <p:spPr bwMode="auto">
            <a:xfrm>
              <a:off x="1613" y="633"/>
              <a:ext cx="52" cy="57"/>
            </a:xfrm>
            <a:custGeom>
              <a:avLst/>
              <a:gdLst>
                <a:gd name="T0" fmla="*/ 22 w 23"/>
                <a:gd name="T1" fmla="*/ 10 h 25"/>
                <a:gd name="T2" fmla="*/ 22 w 23"/>
                <a:gd name="T3" fmla="*/ 10 h 25"/>
                <a:gd name="T4" fmla="*/ 22 w 23"/>
                <a:gd name="T5" fmla="*/ 10 h 25"/>
                <a:gd name="T6" fmla="*/ 8 w 23"/>
                <a:gd name="T7" fmla="*/ 10 h 25"/>
                <a:gd name="T8" fmla="*/ 14 w 23"/>
                <a:gd name="T9" fmla="*/ 5 h 25"/>
                <a:gd name="T10" fmla="*/ 14 w 23"/>
                <a:gd name="T11" fmla="*/ 1 h 25"/>
                <a:gd name="T12" fmla="*/ 10 w 23"/>
                <a:gd name="T13" fmla="*/ 1 h 25"/>
                <a:gd name="T14" fmla="*/ 0 w 23"/>
                <a:gd name="T15" fmla="*/ 11 h 25"/>
                <a:gd name="T16" fmla="*/ 0 w 23"/>
                <a:gd name="T17" fmla="*/ 11 h 25"/>
                <a:gd name="T18" fmla="*/ 0 w 23"/>
                <a:gd name="T19" fmla="*/ 11 h 25"/>
                <a:gd name="T20" fmla="*/ 0 w 23"/>
                <a:gd name="T21" fmla="*/ 11 h 25"/>
                <a:gd name="T22" fmla="*/ 0 w 23"/>
                <a:gd name="T23" fmla="*/ 11 h 25"/>
                <a:gd name="T24" fmla="*/ 0 w 23"/>
                <a:gd name="T25" fmla="*/ 14 h 25"/>
                <a:gd name="T26" fmla="*/ 0 w 23"/>
                <a:gd name="T27" fmla="*/ 14 h 25"/>
                <a:gd name="T28" fmla="*/ 0 w 23"/>
                <a:gd name="T29" fmla="*/ 14 h 25"/>
                <a:gd name="T30" fmla="*/ 0 w 23"/>
                <a:gd name="T31" fmla="*/ 14 h 25"/>
                <a:gd name="T32" fmla="*/ 1 w 23"/>
                <a:gd name="T33" fmla="*/ 14 h 25"/>
                <a:gd name="T34" fmla="*/ 10 w 23"/>
                <a:gd name="T35" fmla="*/ 24 h 25"/>
                <a:gd name="T36" fmla="*/ 14 w 23"/>
                <a:gd name="T37" fmla="*/ 24 h 25"/>
                <a:gd name="T38" fmla="*/ 14 w 23"/>
                <a:gd name="T39" fmla="*/ 20 h 25"/>
                <a:gd name="T40" fmla="*/ 8 w 23"/>
                <a:gd name="T41" fmla="*/ 15 h 25"/>
                <a:gd name="T42" fmla="*/ 22 w 23"/>
                <a:gd name="T43" fmla="*/ 15 h 25"/>
                <a:gd name="T44" fmla="*/ 22 w 23"/>
                <a:gd name="T45" fmla="*/ 15 h 25"/>
                <a:gd name="T46" fmla="*/ 22 w 23"/>
                <a:gd name="T47" fmla="*/ 15 h 25"/>
                <a:gd name="T48" fmla="*/ 23 w 23"/>
                <a:gd name="T49" fmla="*/ 13 h 25"/>
                <a:gd name="T50" fmla="*/ 23 w 23"/>
                <a:gd name="T51" fmla="*/ 11 h 25"/>
                <a:gd name="T52" fmla="*/ 22 w 23"/>
                <a:gd name="T5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5">
                  <a:moveTo>
                    <a:pt x="22" y="10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2"/>
                    <a:pt x="14" y="1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5"/>
                    <a:pt x="13" y="25"/>
                    <a:pt x="14" y="24"/>
                  </a:cubicBezTo>
                  <a:cubicBezTo>
                    <a:pt x="15" y="23"/>
                    <a:pt x="15" y="21"/>
                    <a:pt x="14" y="2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3" y="15"/>
                    <a:pt x="23" y="14"/>
                    <a:pt x="23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2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43"/>
            <p:cNvSpPr>
              <a:spLocks/>
            </p:cNvSpPr>
            <p:nvPr/>
          </p:nvSpPr>
          <p:spPr bwMode="auto">
            <a:xfrm>
              <a:off x="1720" y="633"/>
              <a:ext cx="55" cy="57"/>
            </a:xfrm>
            <a:custGeom>
              <a:avLst/>
              <a:gdLst>
                <a:gd name="T0" fmla="*/ 2 w 24"/>
                <a:gd name="T1" fmla="*/ 15 h 25"/>
                <a:gd name="T2" fmla="*/ 2 w 24"/>
                <a:gd name="T3" fmla="*/ 15 h 25"/>
                <a:gd name="T4" fmla="*/ 2 w 24"/>
                <a:gd name="T5" fmla="*/ 15 h 25"/>
                <a:gd name="T6" fmla="*/ 15 w 24"/>
                <a:gd name="T7" fmla="*/ 15 h 25"/>
                <a:gd name="T8" fmla="*/ 10 w 24"/>
                <a:gd name="T9" fmla="*/ 20 h 25"/>
                <a:gd name="T10" fmla="*/ 10 w 24"/>
                <a:gd name="T11" fmla="*/ 24 h 25"/>
                <a:gd name="T12" fmla="*/ 14 w 24"/>
                <a:gd name="T13" fmla="*/ 24 h 25"/>
                <a:gd name="T14" fmla="*/ 23 w 24"/>
                <a:gd name="T15" fmla="*/ 14 h 25"/>
                <a:gd name="T16" fmla="*/ 23 w 24"/>
                <a:gd name="T17" fmla="*/ 14 h 25"/>
                <a:gd name="T18" fmla="*/ 23 w 24"/>
                <a:gd name="T19" fmla="*/ 14 h 25"/>
                <a:gd name="T20" fmla="*/ 23 w 24"/>
                <a:gd name="T21" fmla="*/ 14 h 25"/>
                <a:gd name="T22" fmla="*/ 23 w 24"/>
                <a:gd name="T23" fmla="*/ 14 h 25"/>
                <a:gd name="T24" fmla="*/ 23 w 24"/>
                <a:gd name="T25" fmla="*/ 11 h 25"/>
                <a:gd name="T26" fmla="*/ 23 w 24"/>
                <a:gd name="T27" fmla="*/ 11 h 25"/>
                <a:gd name="T28" fmla="*/ 23 w 24"/>
                <a:gd name="T29" fmla="*/ 11 h 25"/>
                <a:gd name="T30" fmla="*/ 23 w 24"/>
                <a:gd name="T31" fmla="*/ 11 h 25"/>
                <a:gd name="T32" fmla="*/ 23 w 24"/>
                <a:gd name="T33" fmla="*/ 11 h 25"/>
                <a:gd name="T34" fmla="*/ 14 w 24"/>
                <a:gd name="T35" fmla="*/ 1 h 25"/>
                <a:gd name="T36" fmla="*/ 10 w 24"/>
                <a:gd name="T37" fmla="*/ 1 h 25"/>
                <a:gd name="T38" fmla="*/ 10 w 24"/>
                <a:gd name="T39" fmla="*/ 5 h 25"/>
                <a:gd name="T40" fmla="*/ 15 w 24"/>
                <a:gd name="T41" fmla="*/ 10 h 25"/>
                <a:gd name="T42" fmla="*/ 2 w 24"/>
                <a:gd name="T43" fmla="*/ 10 h 25"/>
                <a:gd name="T44" fmla="*/ 2 w 24"/>
                <a:gd name="T45" fmla="*/ 10 h 25"/>
                <a:gd name="T46" fmla="*/ 2 w 24"/>
                <a:gd name="T47" fmla="*/ 10 h 25"/>
                <a:gd name="T48" fmla="*/ 0 w 24"/>
                <a:gd name="T49" fmla="*/ 11 h 25"/>
                <a:gd name="T50" fmla="*/ 0 w 24"/>
                <a:gd name="T51" fmla="*/ 13 h 25"/>
                <a:gd name="T52" fmla="*/ 2 w 24"/>
                <a:gd name="T53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5"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3"/>
                    <a:pt x="10" y="24"/>
                  </a:cubicBezTo>
                  <a:cubicBezTo>
                    <a:pt x="11" y="25"/>
                    <a:pt x="13" y="25"/>
                    <a:pt x="14" y="2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3"/>
                    <a:pt x="24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9" y="2"/>
                    <a:pt x="9" y="4"/>
                    <a:pt x="10" y="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5" y="883073"/>
            <a:ext cx="6246124" cy="9004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35A9B"/>
                </a:solidFill>
              </a:rPr>
              <a:t>Sign in and Sign up</a:t>
            </a:r>
          </a:p>
        </p:txBody>
      </p:sp>
      <p:sp>
        <p:nvSpPr>
          <p:cNvPr id="4" name="Rectangle 3"/>
          <p:cNvSpPr/>
          <p:nvPr/>
        </p:nvSpPr>
        <p:spPr>
          <a:xfrm>
            <a:off x="625631" y="517652"/>
            <a:ext cx="291201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prstClr val="white">
                    <a:lumMod val="75000"/>
                  </a:prstClr>
                </a:solidFill>
                <a:latin typeface="Montserrat Black"/>
              </a:rPr>
              <a:t>Hotel Reservation Website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6438900"/>
            <a:ext cx="1531208" cy="41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835" y="6314818"/>
            <a:ext cx="1192633" cy="50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54297" y="2217164"/>
            <a:ext cx="3078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prstClr val="black"/>
                </a:solidFill>
                <a:latin typeface="Calibri" panose="020F0502020204030204"/>
              </a:rPr>
              <a:t>Sign in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439728" y="2238675"/>
            <a:ext cx="3132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prstClr val="black"/>
                </a:solidFill>
                <a:latin typeface="Calibri" panose="020F0502020204030204"/>
              </a:rPr>
              <a:t>Sign up 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903" y="3178335"/>
            <a:ext cx="3546797" cy="216518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62" y="3207743"/>
            <a:ext cx="3493171" cy="219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233" y="5893966"/>
            <a:ext cx="1326686" cy="439412"/>
          </a:xfrm>
          <a:prstGeom prst="round2DiagRect">
            <a:avLst>
              <a:gd name="adj1" fmla="val 5000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550" y="3488890"/>
            <a:ext cx="1326686" cy="439412"/>
          </a:xfrm>
          <a:prstGeom prst="round2DiagRect">
            <a:avLst>
              <a:gd name="adj1" fmla="val 50000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5" y="883073"/>
            <a:ext cx="7727262" cy="90043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135A9B"/>
                </a:solidFill>
              </a:rPr>
              <a:t>Analyze each type and price of the room</a:t>
            </a:r>
          </a:p>
        </p:txBody>
      </p:sp>
      <p:sp>
        <p:nvSpPr>
          <p:cNvPr id="4" name="Rectangle 3"/>
          <p:cNvSpPr/>
          <p:nvPr/>
        </p:nvSpPr>
        <p:spPr>
          <a:xfrm>
            <a:off x="625631" y="517652"/>
            <a:ext cx="291201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prstClr val="white">
                    <a:lumMod val="75000"/>
                  </a:prstClr>
                </a:solidFill>
                <a:latin typeface="Montserrat Black"/>
              </a:rPr>
              <a:t>Hotel Reservation Website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5631" y="2010695"/>
            <a:ext cx="593839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  <a:latin typeface="Bahnschrift"/>
              </a:rPr>
              <a:t>Family Room: </a:t>
            </a:r>
            <a:r>
              <a:rPr lang="en-US" sz="2400" dirty="0">
                <a:solidFill>
                  <a:prstClr val="black"/>
                </a:solidFill>
                <a:latin typeface="Bahnschrift"/>
              </a:rPr>
              <a:t>Bring the largest impressive and most advanced space in the room system.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Bahnschrif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black"/>
              </a:solidFill>
              <a:latin typeface="Bahnschrif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b="1" dirty="0">
              <a:solidFill>
                <a:prstClr val="black"/>
              </a:solidFill>
              <a:latin typeface="Bahnschrif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  <a:latin typeface="Bahnschrift"/>
              </a:rPr>
              <a:t>Luxury Room: </a:t>
            </a:r>
            <a:r>
              <a:rPr lang="en-US" sz="2400" dirty="0">
                <a:solidFill>
                  <a:prstClr val="black"/>
                </a:solidFill>
                <a:latin typeface="Bahnschrift"/>
              </a:rPr>
              <a:t>Located in the heart of Aspen with a unique blend of contemporary luxury and historic heritage.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0" y="6438900"/>
            <a:ext cx="1531208" cy="41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835" y="6314818"/>
            <a:ext cx="1192633" cy="50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445" y="1753031"/>
            <a:ext cx="3246141" cy="16901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4576" y="4157524"/>
            <a:ext cx="3309317" cy="1691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94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5" y="883073"/>
            <a:ext cx="7727262" cy="9004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135A9B"/>
                </a:solidFill>
              </a:rPr>
              <a:t>Room Reservation Feature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5631" y="517652"/>
            <a:ext cx="2912016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prstClr val="white">
                    <a:lumMod val="75000"/>
                  </a:prstClr>
                </a:solidFill>
                <a:latin typeface="Montserrat Black"/>
              </a:rPr>
              <a:t>Hotel Reservation Website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0" y="6438900"/>
            <a:ext cx="1531208" cy="41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835" y="6314818"/>
            <a:ext cx="1192633" cy="50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2816D6CF-3BF1-4770-847D-25328FFF6752}"/>
              </a:ext>
            </a:extLst>
          </p:cNvPr>
          <p:cNvSpPr/>
          <p:nvPr/>
        </p:nvSpPr>
        <p:spPr>
          <a:xfrm>
            <a:off x="617089" y="2704641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13462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1. Choose Date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145" y="2103212"/>
            <a:ext cx="5080766" cy="3499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076" y="2118452"/>
            <a:ext cx="5832903" cy="3499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</p:spPr>
      </p:pic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2816D6CF-3BF1-4770-847D-25328FFF6752}"/>
              </a:ext>
            </a:extLst>
          </p:cNvPr>
          <p:cNvSpPr/>
          <p:nvPr/>
        </p:nvSpPr>
        <p:spPr>
          <a:xfrm>
            <a:off x="617089" y="2845772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13462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2. Choose Room	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075" y="2118452"/>
            <a:ext cx="5832903" cy="3499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</p:spPr>
      </p:pic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2816D6CF-3BF1-4770-847D-25328FFF6752}"/>
              </a:ext>
            </a:extLst>
          </p:cNvPr>
          <p:cNvSpPr/>
          <p:nvPr/>
        </p:nvSpPr>
        <p:spPr>
          <a:xfrm>
            <a:off x="624688" y="2811693"/>
            <a:ext cx="57246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13462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3. Make a Reservation	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611" y="2139415"/>
            <a:ext cx="5823367" cy="3494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7610" y="2126073"/>
            <a:ext cx="5832903" cy="3499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  <a:reflection blurRad="12700" stA="38000" endPos="28000" dist="5000" dir="5400000" sy="-100000" algn="bl" rotWithShape="0"/>
          </a:effectLst>
        </p:spPr>
      </p:pic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2816D6CF-3BF1-4770-847D-25328FFF6752}"/>
              </a:ext>
            </a:extLst>
          </p:cNvPr>
          <p:cNvSpPr/>
          <p:nvPr/>
        </p:nvSpPr>
        <p:spPr>
          <a:xfrm>
            <a:off x="617089" y="2828733"/>
            <a:ext cx="38779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13462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4. Confirmation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477902" y="2469417"/>
            <a:ext cx="5738812" cy="4179887"/>
            <a:chOff x="592138" y="1487488"/>
            <a:chExt cx="5738812" cy="4179887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>
              <a:off x="592138" y="1487488"/>
              <a:ext cx="2633662" cy="4179887"/>
              <a:chOff x="261" y="937"/>
              <a:chExt cx="1659" cy="2633"/>
            </a:xfrm>
          </p:grpSpPr>
          <p:sp>
            <p:nvSpPr>
              <p:cNvPr id="3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261" y="937"/>
                <a:ext cx="1659" cy="2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"/>
              <p:cNvSpPr>
                <a:spLocks/>
              </p:cNvSpPr>
              <p:nvPr/>
            </p:nvSpPr>
            <p:spPr bwMode="auto">
              <a:xfrm>
                <a:off x="261" y="1061"/>
                <a:ext cx="1657" cy="2507"/>
              </a:xfrm>
              <a:custGeom>
                <a:avLst/>
                <a:gdLst>
                  <a:gd name="T0" fmla="*/ 854 w 854"/>
                  <a:gd name="T1" fmla="*/ 0 h 1294"/>
                  <a:gd name="T2" fmla="*/ 0 w 854"/>
                  <a:gd name="T3" fmla="*/ 0 h 1294"/>
                  <a:gd name="T4" fmla="*/ 0 w 854"/>
                  <a:gd name="T5" fmla="*/ 1287 h 1294"/>
                  <a:gd name="T6" fmla="*/ 7 w 854"/>
                  <a:gd name="T7" fmla="*/ 1294 h 1294"/>
                  <a:gd name="T8" fmla="*/ 847 w 854"/>
                  <a:gd name="T9" fmla="*/ 1294 h 1294"/>
                  <a:gd name="T10" fmla="*/ 854 w 854"/>
                  <a:gd name="T11" fmla="*/ 1287 h 1294"/>
                  <a:gd name="T12" fmla="*/ 854 w 854"/>
                  <a:gd name="T13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4" h="1294">
                    <a:moveTo>
                      <a:pt x="8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87"/>
                      <a:pt x="0" y="1287"/>
                      <a:pt x="0" y="1287"/>
                    </a:cubicBezTo>
                    <a:cubicBezTo>
                      <a:pt x="0" y="1291"/>
                      <a:pt x="3" y="1294"/>
                      <a:pt x="7" y="1294"/>
                    </a:cubicBezTo>
                    <a:cubicBezTo>
                      <a:pt x="847" y="1294"/>
                      <a:pt x="847" y="1294"/>
                      <a:pt x="847" y="1294"/>
                    </a:cubicBezTo>
                    <a:cubicBezTo>
                      <a:pt x="851" y="1294"/>
                      <a:pt x="854" y="1291"/>
                      <a:pt x="854" y="1287"/>
                    </a:cubicBezTo>
                    <a:cubicBezTo>
                      <a:pt x="854" y="0"/>
                      <a:pt x="854" y="0"/>
                      <a:pt x="8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"/>
              <p:cNvSpPr>
                <a:spLocks noEditPoints="1"/>
              </p:cNvSpPr>
              <p:nvPr/>
            </p:nvSpPr>
            <p:spPr bwMode="auto">
              <a:xfrm>
                <a:off x="261" y="935"/>
                <a:ext cx="1657" cy="2633"/>
              </a:xfrm>
              <a:custGeom>
                <a:avLst/>
                <a:gdLst>
                  <a:gd name="T0" fmla="*/ 854 w 854"/>
                  <a:gd name="T1" fmla="*/ 7 h 1359"/>
                  <a:gd name="T2" fmla="*/ 847 w 854"/>
                  <a:gd name="T3" fmla="*/ 0 h 1359"/>
                  <a:gd name="T4" fmla="*/ 7 w 854"/>
                  <a:gd name="T5" fmla="*/ 0 h 1359"/>
                  <a:gd name="T6" fmla="*/ 0 w 854"/>
                  <a:gd name="T7" fmla="*/ 7 h 1359"/>
                  <a:gd name="T8" fmla="*/ 0 w 854"/>
                  <a:gd name="T9" fmla="*/ 77 h 1359"/>
                  <a:gd name="T10" fmla="*/ 0 w 854"/>
                  <a:gd name="T11" fmla="*/ 1352 h 1359"/>
                  <a:gd name="T12" fmla="*/ 7 w 854"/>
                  <a:gd name="T13" fmla="*/ 1359 h 1359"/>
                  <a:gd name="T14" fmla="*/ 847 w 854"/>
                  <a:gd name="T15" fmla="*/ 1359 h 1359"/>
                  <a:gd name="T16" fmla="*/ 854 w 854"/>
                  <a:gd name="T17" fmla="*/ 1352 h 1359"/>
                  <a:gd name="T18" fmla="*/ 854 w 854"/>
                  <a:gd name="T19" fmla="*/ 7 h 1359"/>
                  <a:gd name="T20" fmla="*/ 7 w 854"/>
                  <a:gd name="T21" fmla="*/ 1352 h 1359"/>
                  <a:gd name="T22" fmla="*/ 7 w 854"/>
                  <a:gd name="T23" fmla="*/ 77 h 1359"/>
                  <a:gd name="T24" fmla="*/ 847 w 854"/>
                  <a:gd name="T25" fmla="*/ 77 h 1359"/>
                  <a:gd name="T26" fmla="*/ 847 w 854"/>
                  <a:gd name="T27" fmla="*/ 1352 h 1359"/>
                  <a:gd name="T28" fmla="*/ 7 w 854"/>
                  <a:gd name="T29" fmla="*/ 1352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4" h="1359">
                    <a:moveTo>
                      <a:pt x="854" y="7"/>
                    </a:moveTo>
                    <a:cubicBezTo>
                      <a:pt x="854" y="3"/>
                      <a:pt x="851" y="0"/>
                      <a:pt x="84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352"/>
                      <a:pt x="0" y="1352"/>
                      <a:pt x="0" y="1352"/>
                    </a:cubicBezTo>
                    <a:cubicBezTo>
                      <a:pt x="0" y="1356"/>
                      <a:pt x="3" y="1359"/>
                      <a:pt x="7" y="1359"/>
                    </a:cubicBezTo>
                    <a:cubicBezTo>
                      <a:pt x="847" y="1359"/>
                      <a:pt x="847" y="1359"/>
                      <a:pt x="847" y="1359"/>
                    </a:cubicBezTo>
                    <a:cubicBezTo>
                      <a:pt x="851" y="1359"/>
                      <a:pt x="854" y="1356"/>
                      <a:pt x="854" y="1352"/>
                    </a:cubicBezTo>
                    <a:lnTo>
                      <a:pt x="854" y="7"/>
                    </a:lnTo>
                    <a:close/>
                    <a:moveTo>
                      <a:pt x="7" y="1352"/>
                    </a:moveTo>
                    <a:cubicBezTo>
                      <a:pt x="7" y="77"/>
                      <a:pt x="7" y="77"/>
                      <a:pt x="7" y="77"/>
                    </a:cubicBezTo>
                    <a:cubicBezTo>
                      <a:pt x="847" y="77"/>
                      <a:pt x="847" y="77"/>
                      <a:pt x="847" y="77"/>
                    </a:cubicBezTo>
                    <a:cubicBezTo>
                      <a:pt x="847" y="1352"/>
                      <a:pt x="847" y="1352"/>
                      <a:pt x="847" y="1352"/>
                    </a:cubicBezTo>
                    <a:lnTo>
                      <a:pt x="7" y="135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Oval 7"/>
              <p:cNvSpPr>
                <a:spLocks noChangeArrowheads="1"/>
              </p:cNvSpPr>
              <p:nvPr/>
            </p:nvSpPr>
            <p:spPr bwMode="auto">
              <a:xfrm>
                <a:off x="315" y="985"/>
                <a:ext cx="49" cy="49"/>
              </a:xfrm>
              <a:prstGeom prst="ellipse">
                <a:avLst/>
              </a:prstGeom>
              <a:solidFill>
                <a:srgbClr val="FF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Oval 8"/>
              <p:cNvSpPr>
                <a:spLocks noChangeArrowheads="1"/>
              </p:cNvSpPr>
              <p:nvPr/>
            </p:nvSpPr>
            <p:spPr bwMode="auto">
              <a:xfrm>
                <a:off x="407" y="985"/>
                <a:ext cx="50" cy="49"/>
              </a:xfrm>
              <a:prstGeom prst="ellipse">
                <a:avLst/>
              </a:pr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Oval 9"/>
              <p:cNvSpPr>
                <a:spLocks noChangeArrowheads="1"/>
              </p:cNvSpPr>
              <p:nvPr/>
            </p:nvSpPr>
            <p:spPr bwMode="auto">
              <a:xfrm>
                <a:off x="498" y="985"/>
                <a:ext cx="50" cy="49"/>
              </a:xfrm>
              <a:prstGeom prst="ellipse">
                <a:avLst/>
              </a:prstGeom>
              <a:solidFill>
                <a:srgbClr val="56E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0"/>
              <p:cNvSpPr>
                <a:spLocks/>
              </p:cNvSpPr>
              <p:nvPr/>
            </p:nvSpPr>
            <p:spPr bwMode="auto">
              <a:xfrm>
                <a:off x="795" y="968"/>
                <a:ext cx="972" cy="83"/>
              </a:xfrm>
              <a:custGeom>
                <a:avLst/>
                <a:gdLst>
                  <a:gd name="T0" fmla="*/ 501 w 501"/>
                  <a:gd name="T1" fmla="*/ 36 h 43"/>
                  <a:gd name="T2" fmla="*/ 493 w 501"/>
                  <a:gd name="T3" fmla="*/ 43 h 43"/>
                  <a:gd name="T4" fmla="*/ 7 w 501"/>
                  <a:gd name="T5" fmla="*/ 43 h 43"/>
                  <a:gd name="T6" fmla="*/ 0 w 501"/>
                  <a:gd name="T7" fmla="*/ 36 h 43"/>
                  <a:gd name="T8" fmla="*/ 0 w 501"/>
                  <a:gd name="T9" fmla="*/ 7 h 43"/>
                  <a:gd name="T10" fmla="*/ 7 w 501"/>
                  <a:gd name="T11" fmla="*/ 0 h 43"/>
                  <a:gd name="T12" fmla="*/ 493 w 501"/>
                  <a:gd name="T13" fmla="*/ 0 h 43"/>
                  <a:gd name="T14" fmla="*/ 501 w 501"/>
                  <a:gd name="T15" fmla="*/ 7 h 43"/>
                  <a:gd name="T16" fmla="*/ 501 w 501"/>
                  <a:gd name="T17" fmla="*/ 3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1" h="43">
                    <a:moveTo>
                      <a:pt x="501" y="36"/>
                    </a:moveTo>
                    <a:cubicBezTo>
                      <a:pt x="501" y="39"/>
                      <a:pt x="497" y="43"/>
                      <a:pt x="493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0" y="39"/>
                      <a:pt x="0" y="3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93" y="0"/>
                      <a:pt x="493" y="0"/>
                      <a:pt x="493" y="0"/>
                    </a:cubicBezTo>
                    <a:cubicBezTo>
                      <a:pt x="497" y="0"/>
                      <a:pt x="501" y="4"/>
                      <a:pt x="501" y="7"/>
                    </a:cubicBezTo>
                    <a:lnTo>
                      <a:pt x="501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11"/>
              <p:cNvSpPr>
                <a:spLocks noChangeArrowheads="1"/>
              </p:cNvSpPr>
              <p:nvPr/>
            </p:nvSpPr>
            <p:spPr bwMode="auto">
              <a:xfrm>
                <a:off x="847" y="984"/>
                <a:ext cx="4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6" name="Rectangle 12"/>
              <p:cNvSpPr>
                <a:spLocks noChangeArrowheads="1"/>
              </p:cNvSpPr>
              <p:nvPr/>
            </p:nvSpPr>
            <p:spPr bwMode="auto">
              <a:xfrm>
                <a:off x="866" y="984"/>
                <a:ext cx="10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ttp://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" name="Rectangle 13"/>
              <p:cNvSpPr>
                <a:spLocks noChangeArrowheads="1"/>
              </p:cNvSpPr>
              <p:nvPr/>
            </p:nvSpPr>
            <p:spPr bwMode="auto">
              <a:xfrm>
                <a:off x="944" y="984"/>
                <a:ext cx="8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ww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8" name="Rectangle 14"/>
              <p:cNvSpPr>
                <a:spLocks noChangeArrowheads="1"/>
              </p:cNvSpPr>
              <p:nvPr/>
            </p:nvSpPr>
            <p:spPr bwMode="auto">
              <a:xfrm>
                <a:off x="998" y="984"/>
                <a:ext cx="49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" name="Rectangle 15"/>
              <p:cNvSpPr>
                <a:spLocks noChangeArrowheads="1"/>
              </p:cNvSpPr>
              <p:nvPr/>
            </p:nvSpPr>
            <p:spPr bwMode="auto">
              <a:xfrm>
                <a:off x="1024" y="984"/>
                <a:ext cx="13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.googl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16"/>
              <p:cNvSpPr>
                <a:spLocks noChangeArrowheads="1"/>
              </p:cNvSpPr>
              <p:nvPr/>
            </p:nvSpPr>
            <p:spPr bwMode="auto">
              <a:xfrm>
                <a:off x="1123" y="984"/>
                <a:ext cx="4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Rectangle 17"/>
              <p:cNvSpPr>
                <a:spLocks noChangeArrowheads="1"/>
              </p:cNvSpPr>
              <p:nvPr/>
            </p:nvSpPr>
            <p:spPr bwMode="auto">
              <a:xfrm>
                <a:off x="1140" y="984"/>
                <a:ext cx="2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2" name="Rectangle 18"/>
              <p:cNvSpPr>
                <a:spLocks noChangeArrowheads="1"/>
              </p:cNvSpPr>
              <p:nvPr/>
            </p:nvSpPr>
            <p:spPr bwMode="auto">
              <a:xfrm>
                <a:off x="1148" y="984"/>
                <a:ext cx="3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Rectangle 19"/>
              <p:cNvSpPr>
                <a:spLocks noChangeArrowheads="1"/>
              </p:cNvSpPr>
              <p:nvPr/>
            </p:nvSpPr>
            <p:spPr bwMode="auto">
              <a:xfrm>
                <a:off x="1163" y="984"/>
                <a:ext cx="91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om/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4" name="Freeform 20"/>
              <p:cNvSpPr>
                <a:spLocks/>
              </p:cNvSpPr>
              <p:nvPr/>
            </p:nvSpPr>
            <p:spPr bwMode="auto">
              <a:xfrm>
                <a:off x="1823" y="989"/>
                <a:ext cx="41" cy="41"/>
              </a:xfrm>
              <a:custGeom>
                <a:avLst/>
                <a:gdLst>
                  <a:gd name="T0" fmla="*/ 16 w 21"/>
                  <a:gd name="T1" fmla="*/ 3 h 21"/>
                  <a:gd name="T2" fmla="*/ 11 w 21"/>
                  <a:gd name="T3" fmla="*/ 3 h 21"/>
                  <a:gd name="T4" fmla="*/ 10 w 21"/>
                  <a:gd name="T5" fmla="*/ 1 h 21"/>
                  <a:gd name="T6" fmla="*/ 11 w 21"/>
                  <a:gd name="T7" fmla="*/ 0 h 21"/>
                  <a:gd name="T8" fmla="*/ 20 w 21"/>
                  <a:gd name="T9" fmla="*/ 0 h 21"/>
                  <a:gd name="T10" fmla="*/ 21 w 21"/>
                  <a:gd name="T11" fmla="*/ 1 h 21"/>
                  <a:gd name="T12" fmla="*/ 21 w 21"/>
                  <a:gd name="T13" fmla="*/ 1 h 21"/>
                  <a:gd name="T14" fmla="*/ 21 w 21"/>
                  <a:gd name="T15" fmla="*/ 10 h 21"/>
                  <a:gd name="T16" fmla="*/ 20 w 21"/>
                  <a:gd name="T17" fmla="*/ 11 h 21"/>
                  <a:gd name="T18" fmla="*/ 18 w 21"/>
                  <a:gd name="T19" fmla="*/ 10 h 21"/>
                  <a:gd name="T20" fmla="*/ 18 w 21"/>
                  <a:gd name="T21" fmla="*/ 5 h 21"/>
                  <a:gd name="T22" fmla="*/ 5 w 21"/>
                  <a:gd name="T23" fmla="*/ 18 h 21"/>
                  <a:gd name="T24" fmla="*/ 10 w 21"/>
                  <a:gd name="T25" fmla="*/ 18 h 21"/>
                  <a:gd name="T26" fmla="*/ 11 w 21"/>
                  <a:gd name="T27" fmla="*/ 20 h 21"/>
                  <a:gd name="T28" fmla="*/ 10 w 21"/>
                  <a:gd name="T29" fmla="*/ 21 h 21"/>
                  <a:gd name="T30" fmla="*/ 1 w 21"/>
                  <a:gd name="T31" fmla="*/ 21 h 21"/>
                  <a:gd name="T32" fmla="*/ 1 w 21"/>
                  <a:gd name="T33" fmla="*/ 21 h 21"/>
                  <a:gd name="T34" fmla="*/ 1 w 21"/>
                  <a:gd name="T35" fmla="*/ 21 h 21"/>
                  <a:gd name="T36" fmla="*/ 1 w 21"/>
                  <a:gd name="T37" fmla="*/ 21 h 21"/>
                  <a:gd name="T38" fmla="*/ 1 w 21"/>
                  <a:gd name="T39" fmla="*/ 21 h 21"/>
                  <a:gd name="T40" fmla="*/ 0 w 21"/>
                  <a:gd name="T41" fmla="*/ 20 h 21"/>
                  <a:gd name="T42" fmla="*/ 0 w 21"/>
                  <a:gd name="T43" fmla="*/ 20 h 21"/>
                  <a:gd name="T44" fmla="*/ 0 w 21"/>
                  <a:gd name="T45" fmla="*/ 20 h 21"/>
                  <a:gd name="T46" fmla="*/ 0 w 21"/>
                  <a:gd name="T47" fmla="*/ 20 h 21"/>
                  <a:gd name="T48" fmla="*/ 0 w 21"/>
                  <a:gd name="T49" fmla="*/ 20 h 21"/>
                  <a:gd name="T50" fmla="*/ 0 w 21"/>
                  <a:gd name="T51" fmla="*/ 11 h 21"/>
                  <a:gd name="T52" fmla="*/ 1 w 21"/>
                  <a:gd name="T53" fmla="*/ 10 h 21"/>
                  <a:gd name="T54" fmla="*/ 3 w 21"/>
                  <a:gd name="T55" fmla="*/ 11 h 21"/>
                  <a:gd name="T56" fmla="*/ 3 w 21"/>
                  <a:gd name="T57" fmla="*/ 16 h 21"/>
                  <a:gd name="T58" fmla="*/ 16 w 21"/>
                  <a:gd name="T5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6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0" y="11"/>
                      <a:pt x="20" y="11"/>
                    </a:cubicBezTo>
                    <a:cubicBezTo>
                      <a:pt x="19" y="11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1" y="19"/>
                      <a:pt x="11" y="20"/>
                    </a:cubicBezTo>
                    <a:cubicBezTo>
                      <a:pt x="11" y="20"/>
                      <a:pt x="10" y="21"/>
                      <a:pt x="10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2" y="10"/>
                      <a:pt x="3" y="10"/>
                      <a:pt x="3" y="11"/>
                    </a:cubicBezTo>
                    <a:cubicBezTo>
                      <a:pt x="3" y="16"/>
                      <a:pt x="3" y="16"/>
                      <a:pt x="3" y="16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1"/>
              <p:cNvSpPr>
                <a:spLocks/>
              </p:cNvSpPr>
              <p:nvPr/>
            </p:nvSpPr>
            <p:spPr bwMode="auto">
              <a:xfrm>
                <a:off x="603" y="985"/>
                <a:ext cx="44" cy="49"/>
              </a:xfrm>
              <a:custGeom>
                <a:avLst/>
                <a:gdLst>
                  <a:gd name="T0" fmla="*/ 22 w 23"/>
                  <a:gd name="T1" fmla="*/ 10 h 25"/>
                  <a:gd name="T2" fmla="*/ 22 w 23"/>
                  <a:gd name="T3" fmla="*/ 10 h 25"/>
                  <a:gd name="T4" fmla="*/ 22 w 23"/>
                  <a:gd name="T5" fmla="*/ 10 h 25"/>
                  <a:gd name="T6" fmla="*/ 8 w 23"/>
                  <a:gd name="T7" fmla="*/ 10 h 25"/>
                  <a:gd name="T8" fmla="*/ 14 w 23"/>
                  <a:gd name="T9" fmla="*/ 5 h 25"/>
                  <a:gd name="T10" fmla="*/ 14 w 23"/>
                  <a:gd name="T11" fmla="*/ 1 h 25"/>
                  <a:gd name="T12" fmla="*/ 10 w 23"/>
                  <a:gd name="T13" fmla="*/ 1 h 25"/>
                  <a:gd name="T14" fmla="*/ 0 w 23"/>
                  <a:gd name="T15" fmla="*/ 11 h 25"/>
                  <a:gd name="T16" fmla="*/ 0 w 23"/>
                  <a:gd name="T17" fmla="*/ 11 h 25"/>
                  <a:gd name="T18" fmla="*/ 0 w 23"/>
                  <a:gd name="T19" fmla="*/ 11 h 25"/>
                  <a:gd name="T20" fmla="*/ 0 w 23"/>
                  <a:gd name="T21" fmla="*/ 11 h 25"/>
                  <a:gd name="T22" fmla="*/ 0 w 23"/>
                  <a:gd name="T23" fmla="*/ 11 h 25"/>
                  <a:gd name="T24" fmla="*/ 0 w 23"/>
                  <a:gd name="T25" fmla="*/ 14 h 25"/>
                  <a:gd name="T26" fmla="*/ 0 w 23"/>
                  <a:gd name="T27" fmla="*/ 14 h 25"/>
                  <a:gd name="T28" fmla="*/ 0 w 23"/>
                  <a:gd name="T29" fmla="*/ 14 h 25"/>
                  <a:gd name="T30" fmla="*/ 0 w 23"/>
                  <a:gd name="T31" fmla="*/ 14 h 25"/>
                  <a:gd name="T32" fmla="*/ 1 w 23"/>
                  <a:gd name="T33" fmla="*/ 14 h 25"/>
                  <a:gd name="T34" fmla="*/ 10 w 23"/>
                  <a:gd name="T35" fmla="*/ 24 h 25"/>
                  <a:gd name="T36" fmla="*/ 14 w 23"/>
                  <a:gd name="T37" fmla="*/ 24 h 25"/>
                  <a:gd name="T38" fmla="*/ 14 w 23"/>
                  <a:gd name="T39" fmla="*/ 20 h 25"/>
                  <a:gd name="T40" fmla="*/ 8 w 23"/>
                  <a:gd name="T41" fmla="*/ 15 h 25"/>
                  <a:gd name="T42" fmla="*/ 22 w 23"/>
                  <a:gd name="T43" fmla="*/ 15 h 25"/>
                  <a:gd name="T44" fmla="*/ 22 w 23"/>
                  <a:gd name="T45" fmla="*/ 15 h 25"/>
                  <a:gd name="T46" fmla="*/ 22 w 23"/>
                  <a:gd name="T47" fmla="*/ 15 h 25"/>
                  <a:gd name="T48" fmla="*/ 23 w 23"/>
                  <a:gd name="T49" fmla="*/ 13 h 25"/>
                  <a:gd name="T50" fmla="*/ 23 w 23"/>
                  <a:gd name="T51" fmla="*/ 11 h 25"/>
                  <a:gd name="T52" fmla="*/ 22 w 23"/>
                  <a:gd name="T53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5">
                    <a:moveTo>
                      <a:pt x="22" y="10"/>
                    </a:move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4"/>
                      <a:pt x="15" y="2"/>
                      <a:pt x="14" y="1"/>
                    </a:cubicBezTo>
                    <a:cubicBezTo>
                      <a:pt x="13" y="0"/>
                      <a:pt x="11" y="0"/>
                      <a:pt x="10" y="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5"/>
                      <a:pt x="13" y="25"/>
                      <a:pt x="14" y="24"/>
                    </a:cubicBezTo>
                    <a:cubicBezTo>
                      <a:pt x="15" y="23"/>
                      <a:pt x="15" y="21"/>
                      <a:pt x="14" y="2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4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2" y="1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2"/>
              <p:cNvSpPr>
                <a:spLocks/>
              </p:cNvSpPr>
              <p:nvPr/>
            </p:nvSpPr>
            <p:spPr bwMode="auto">
              <a:xfrm>
                <a:off x="694" y="985"/>
                <a:ext cx="46" cy="49"/>
              </a:xfrm>
              <a:custGeom>
                <a:avLst/>
                <a:gdLst>
                  <a:gd name="T0" fmla="*/ 2 w 24"/>
                  <a:gd name="T1" fmla="*/ 15 h 25"/>
                  <a:gd name="T2" fmla="*/ 2 w 24"/>
                  <a:gd name="T3" fmla="*/ 15 h 25"/>
                  <a:gd name="T4" fmla="*/ 2 w 24"/>
                  <a:gd name="T5" fmla="*/ 15 h 25"/>
                  <a:gd name="T6" fmla="*/ 15 w 24"/>
                  <a:gd name="T7" fmla="*/ 15 h 25"/>
                  <a:gd name="T8" fmla="*/ 10 w 24"/>
                  <a:gd name="T9" fmla="*/ 20 h 25"/>
                  <a:gd name="T10" fmla="*/ 10 w 24"/>
                  <a:gd name="T11" fmla="*/ 24 h 25"/>
                  <a:gd name="T12" fmla="*/ 14 w 24"/>
                  <a:gd name="T13" fmla="*/ 24 h 25"/>
                  <a:gd name="T14" fmla="*/ 23 w 24"/>
                  <a:gd name="T15" fmla="*/ 14 h 25"/>
                  <a:gd name="T16" fmla="*/ 23 w 24"/>
                  <a:gd name="T17" fmla="*/ 14 h 25"/>
                  <a:gd name="T18" fmla="*/ 23 w 24"/>
                  <a:gd name="T19" fmla="*/ 14 h 25"/>
                  <a:gd name="T20" fmla="*/ 23 w 24"/>
                  <a:gd name="T21" fmla="*/ 14 h 25"/>
                  <a:gd name="T22" fmla="*/ 23 w 24"/>
                  <a:gd name="T23" fmla="*/ 14 h 25"/>
                  <a:gd name="T24" fmla="*/ 23 w 24"/>
                  <a:gd name="T25" fmla="*/ 11 h 25"/>
                  <a:gd name="T26" fmla="*/ 23 w 24"/>
                  <a:gd name="T27" fmla="*/ 11 h 25"/>
                  <a:gd name="T28" fmla="*/ 23 w 24"/>
                  <a:gd name="T29" fmla="*/ 11 h 25"/>
                  <a:gd name="T30" fmla="*/ 23 w 24"/>
                  <a:gd name="T31" fmla="*/ 11 h 25"/>
                  <a:gd name="T32" fmla="*/ 23 w 24"/>
                  <a:gd name="T33" fmla="*/ 11 h 25"/>
                  <a:gd name="T34" fmla="*/ 14 w 24"/>
                  <a:gd name="T35" fmla="*/ 1 h 25"/>
                  <a:gd name="T36" fmla="*/ 10 w 24"/>
                  <a:gd name="T37" fmla="*/ 1 h 25"/>
                  <a:gd name="T38" fmla="*/ 10 w 24"/>
                  <a:gd name="T39" fmla="*/ 5 h 25"/>
                  <a:gd name="T40" fmla="*/ 15 w 24"/>
                  <a:gd name="T41" fmla="*/ 10 h 25"/>
                  <a:gd name="T42" fmla="*/ 2 w 24"/>
                  <a:gd name="T43" fmla="*/ 10 h 25"/>
                  <a:gd name="T44" fmla="*/ 2 w 24"/>
                  <a:gd name="T45" fmla="*/ 10 h 25"/>
                  <a:gd name="T46" fmla="*/ 2 w 24"/>
                  <a:gd name="T47" fmla="*/ 10 h 25"/>
                  <a:gd name="T48" fmla="*/ 0 w 24"/>
                  <a:gd name="T49" fmla="*/ 11 h 25"/>
                  <a:gd name="T50" fmla="*/ 0 w 24"/>
                  <a:gd name="T51" fmla="*/ 13 h 25"/>
                  <a:gd name="T52" fmla="*/ 2 w 24"/>
                  <a:gd name="T5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5">
                    <a:moveTo>
                      <a:pt x="2" y="15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9" y="21"/>
                      <a:pt x="9" y="23"/>
                      <a:pt x="10" y="24"/>
                    </a:cubicBezTo>
                    <a:cubicBezTo>
                      <a:pt x="11" y="25"/>
                      <a:pt x="13" y="25"/>
                      <a:pt x="14" y="2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3"/>
                      <a:pt x="24" y="12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1" y="0"/>
                      <a:pt x="10" y="1"/>
                    </a:cubicBezTo>
                    <a:cubicBezTo>
                      <a:pt x="9" y="2"/>
                      <a:pt x="9" y="4"/>
                      <a:pt x="10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5"/>
                      <a:pt x="2" y="1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" name="Group 46"/>
            <p:cNvGrpSpPr>
              <a:grpSpLocks noChangeAspect="1"/>
            </p:cNvGrpSpPr>
            <p:nvPr/>
          </p:nvGrpSpPr>
          <p:grpSpPr bwMode="auto">
            <a:xfrm>
              <a:off x="3727450" y="1510506"/>
              <a:ext cx="2603500" cy="4133850"/>
              <a:chOff x="2316" y="1068"/>
              <a:chExt cx="1640" cy="2604"/>
            </a:xfrm>
          </p:grpSpPr>
          <p:sp>
            <p:nvSpPr>
              <p:cNvPr id="19" name="AutoShape 45"/>
              <p:cNvSpPr>
                <a:spLocks noChangeAspect="1" noChangeArrowheads="1" noTextEdit="1"/>
              </p:cNvSpPr>
              <p:nvPr/>
            </p:nvSpPr>
            <p:spPr bwMode="auto">
              <a:xfrm>
                <a:off x="2316" y="1068"/>
                <a:ext cx="1640" cy="26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7"/>
              <p:cNvSpPr>
                <a:spLocks/>
              </p:cNvSpPr>
              <p:nvPr/>
            </p:nvSpPr>
            <p:spPr bwMode="auto">
              <a:xfrm>
                <a:off x="2316" y="1191"/>
                <a:ext cx="1638" cy="2479"/>
              </a:xfrm>
              <a:custGeom>
                <a:avLst/>
                <a:gdLst>
                  <a:gd name="T0" fmla="*/ 854 w 854"/>
                  <a:gd name="T1" fmla="*/ 0 h 1294"/>
                  <a:gd name="T2" fmla="*/ 0 w 854"/>
                  <a:gd name="T3" fmla="*/ 0 h 1294"/>
                  <a:gd name="T4" fmla="*/ 0 w 854"/>
                  <a:gd name="T5" fmla="*/ 1287 h 1294"/>
                  <a:gd name="T6" fmla="*/ 7 w 854"/>
                  <a:gd name="T7" fmla="*/ 1294 h 1294"/>
                  <a:gd name="T8" fmla="*/ 847 w 854"/>
                  <a:gd name="T9" fmla="*/ 1294 h 1294"/>
                  <a:gd name="T10" fmla="*/ 854 w 854"/>
                  <a:gd name="T11" fmla="*/ 1287 h 1294"/>
                  <a:gd name="T12" fmla="*/ 854 w 854"/>
                  <a:gd name="T13" fmla="*/ 0 h 1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4" h="1294">
                    <a:moveTo>
                      <a:pt x="85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87"/>
                      <a:pt x="0" y="1287"/>
                      <a:pt x="0" y="1287"/>
                    </a:cubicBezTo>
                    <a:cubicBezTo>
                      <a:pt x="0" y="1291"/>
                      <a:pt x="3" y="1294"/>
                      <a:pt x="7" y="1294"/>
                    </a:cubicBezTo>
                    <a:cubicBezTo>
                      <a:pt x="847" y="1294"/>
                      <a:pt x="847" y="1294"/>
                      <a:pt x="847" y="1294"/>
                    </a:cubicBezTo>
                    <a:cubicBezTo>
                      <a:pt x="851" y="1294"/>
                      <a:pt x="854" y="1291"/>
                      <a:pt x="854" y="1287"/>
                    </a:cubicBezTo>
                    <a:cubicBezTo>
                      <a:pt x="854" y="0"/>
                      <a:pt x="854" y="0"/>
                      <a:pt x="8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48"/>
              <p:cNvSpPr>
                <a:spLocks noEditPoints="1"/>
              </p:cNvSpPr>
              <p:nvPr/>
            </p:nvSpPr>
            <p:spPr bwMode="auto">
              <a:xfrm>
                <a:off x="2316" y="1066"/>
                <a:ext cx="1638" cy="2604"/>
              </a:xfrm>
              <a:custGeom>
                <a:avLst/>
                <a:gdLst>
                  <a:gd name="T0" fmla="*/ 854 w 854"/>
                  <a:gd name="T1" fmla="*/ 7 h 1359"/>
                  <a:gd name="T2" fmla="*/ 847 w 854"/>
                  <a:gd name="T3" fmla="*/ 0 h 1359"/>
                  <a:gd name="T4" fmla="*/ 7 w 854"/>
                  <a:gd name="T5" fmla="*/ 0 h 1359"/>
                  <a:gd name="T6" fmla="*/ 0 w 854"/>
                  <a:gd name="T7" fmla="*/ 7 h 1359"/>
                  <a:gd name="T8" fmla="*/ 0 w 854"/>
                  <a:gd name="T9" fmla="*/ 77 h 1359"/>
                  <a:gd name="T10" fmla="*/ 0 w 854"/>
                  <a:gd name="T11" fmla="*/ 1352 h 1359"/>
                  <a:gd name="T12" fmla="*/ 7 w 854"/>
                  <a:gd name="T13" fmla="*/ 1359 h 1359"/>
                  <a:gd name="T14" fmla="*/ 847 w 854"/>
                  <a:gd name="T15" fmla="*/ 1359 h 1359"/>
                  <a:gd name="T16" fmla="*/ 854 w 854"/>
                  <a:gd name="T17" fmla="*/ 1352 h 1359"/>
                  <a:gd name="T18" fmla="*/ 854 w 854"/>
                  <a:gd name="T19" fmla="*/ 7 h 1359"/>
                  <a:gd name="T20" fmla="*/ 7 w 854"/>
                  <a:gd name="T21" fmla="*/ 1352 h 1359"/>
                  <a:gd name="T22" fmla="*/ 7 w 854"/>
                  <a:gd name="T23" fmla="*/ 77 h 1359"/>
                  <a:gd name="T24" fmla="*/ 847 w 854"/>
                  <a:gd name="T25" fmla="*/ 77 h 1359"/>
                  <a:gd name="T26" fmla="*/ 847 w 854"/>
                  <a:gd name="T27" fmla="*/ 1352 h 1359"/>
                  <a:gd name="T28" fmla="*/ 7 w 854"/>
                  <a:gd name="T29" fmla="*/ 1352 h 1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54" h="1359">
                    <a:moveTo>
                      <a:pt x="854" y="7"/>
                    </a:moveTo>
                    <a:cubicBezTo>
                      <a:pt x="854" y="3"/>
                      <a:pt x="851" y="0"/>
                      <a:pt x="84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352"/>
                      <a:pt x="0" y="1352"/>
                      <a:pt x="0" y="1352"/>
                    </a:cubicBezTo>
                    <a:cubicBezTo>
                      <a:pt x="0" y="1356"/>
                      <a:pt x="3" y="1359"/>
                      <a:pt x="7" y="1359"/>
                    </a:cubicBezTo>
                    <a:cubicBezTo>
                      <a:pt x="847" y="1359"/>
                      <a:pt x="847" y="1359"/>
                      <a:pt x="847" y="1359"/>
                    </a:cubicBezTo>
                    <a:cubicBezTo>
                      <a:pt x="851" y="1359"/>
                      <a:pt x="854" y="1356"/>
                      <a:pt x="854" y="1352"/>
                    </a:cubicBezTo>
                    <a:lnTo>
                      <a:pt x="854" y="7"/>
                    </a:lnTo>
                    <a:close/>
                    <a:moveTo>
                      <a:pt x="7" y="1352"/>
                    </a:moveTo>
                    <a:cubicBezTo>
                      <a:pt x="7" y="77"/>
                      <a:pt x="7" y="77"/>
                      <a:pt x="7" y="77"/>
                    </a:cubicBezTo>
                    <a:cubicBezTo>
                      <a:pt x="847" y="77"/>
                      <a:pt x="847" y="77"/>
                      <a:pt x="847" y="77"/>
                    </a:cubicBezTo>
                    <a:cubicBezTo>
                      <a:pt x="847" y="1352"/>
                      <a:pt x="847" y="1352"/>
                      <a:pt x="847" y="1352"/>
                    </a:cubicBezTo>
                    <a:lnTo>
                      <a:pt x="7" y="135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49"/>
              <p:cNvSpPr>
                <a:spLocks noChangeArrowheads="1"/>
              </p:cNvSpPr>
              <p:nvPr/>
            </p:nvSpPr>
            <p:spPr bwMode="auto">
              <a:xfrm>
                <a:off x="2370" y="1116"/>
                <a:ext cx="48" cy="48"/>
              </a:xfrm>
              <a:prstGeom prst="ellipse">
                <a:avLst/>
              </a:prstGeom>
              <a:solidFill>
                <a:srgbClr val="FF64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0"/>
              <p:cNvSpPr>
                <a:spLocks noChangeArrowheads="1"/>
              </p:cNvSpPr>
              <p:nvPr/>
            </p:nvSpPr>
            <p:spPr bwMode="auto">
              <a:xfrm>
                <a:off x="2460" y="1116"/>
                <a:ext cx="50" cy="48"/>
              </a:xfrm>
              <a:prstGeom prst="ellipse">
                <a:avLst/>
              </a:prstGeom>
              <a:solidFill>
                <a:srgbClr val="F9D4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1"/>
              <p:cNvSpPr>
                <a:spLocks noChangeArrowheads="1"/>
              </p:cNvSpPr>
              <p:nvPr/>
            </p:nvSpPr>
            <p:spPr bwMode="auto">
              <a:xfrm>
                <a:off x="2550" y="1116"/>
                <a:ext cx="50" cy="48"/>
              </a:xfrm>
              <a:prstGeom prst="ellipse">
                <a:avLst/>
              </a:prstGeom>
              <a:solidFill>
                <a:srgbClr val="56E2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52"/>
              <p:cNvSpPr>
                <a:spLocks/>
              </p:cNvSpPr>
              <p:nvPr/>
            </p:nvSpPr>
            <p:spPr bwMode="auto">
              <a:xfrm>
                <a:off x="2843" y="1099"/>
                <a:ext cx="961" cy="82"/>
              </a:xfrm>
              <a:custGeom>
                <a:avLst/>
                <a:gdLst>
                  <a:gd name="T0" fmla="*/ 501 w 501"/>
                  <a:gd name="T1" fmla="*/ 36 h 43"/>
                  <a:gd name="T2" fmla="*/ 493 w 501"/>
                  <a:gd name="T3" fmla="*/ 43 h 43"/>
                  <a:gd name="T4" fmla="*/ 7 w 501"/>
                  <a:gd name="T5" fmla="*/ 43 h 43"/>
                  <a:gd name="T6" fmla="*/ 0 w 501"/>
                  <a:gd name="T7" fmla="*/ 36 h 43"/>
                  <a:gd name="T8" fmla="*/ 0 w 501"/>
                  <a:gd name="T9" fmla="*/ 7 h 43"/>
                  <a:gd name="T10" fmla="*/ 7 w 501"/>
                  <a:gd name="T11" fmla="*/ 0 h 43"/>
                  <a:gd name="T12" fmla="*/ 493 w 501"/>
                  <a:gd name="T13" fmla="*/ 0 h 43"/>
                  <a:gd name="T14" fmla="*/ 501 w 501"/>
                  <a:gd name="T15" fmla="*/ 7 h 43"/>
                  <a:gd name="T16" fmla="*/ 501 w 501"/>
                  <a:gd name="T17" fmla="*/ 3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1" h="43">
                    <a:moveTo>
                      <a:pt x="501" y="36"/>
                    </a:moveTo>
                    <a:cubicBezTo>
                      <a:pt x="501" y="39"/>
                      <a:pt x="497" y="43"/>
                      <a:pt x="493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3" y="43"/>
                      <a:pt x="0" y="39"/>
                      <a:pt x="0" y="3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493" y="0"/>
                      <a:pt x="493" y="0"/>
                      <a:pt x="493" y="0"/>
                    </a:cubicBezTo>
                    <a:cubicBezTo>
                      <a:pt x="497" y="0"/>
                      <a:pt x="501" y="4"/>
                      <a:pt x="501" y="7"/>
                    </a:cubicBezTo>
                    <a:lnTo>
                      <a:pt x="501" y="3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53"/>
              <p:cNvSpPr>
                <a:spLocks noChangeArrowheads="1"/>
              </p:cNvSpPr>
              <p:nvPr/>
            </p:nvSpPr>
            <p:spPr bwMode="auto">
              <a:xfrm>
                <a:off x="2895" y="1113"/>
                <a:ext cx="40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h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" name="Rectangle 54"/>
              <p:cNvSpPr>
                <a:spLocks noChangeArrowheads="1"/>
              </p:cNvSpPr>
              <p:nvPr/>
            </p:nvSpPr>
            <p:spPr bwMode="auto">
              <a:xfrm>
                <a:off x="2914" y="1113"/>
                <a:ext cx="103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ttp://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55"/>
              <p:cNvSpPr>
                <a:spLocks noChangeArrowheads="1"/>
              </p:cNvSpPr>
              <p:nvPr/>
            </p:nvSpPr>
            <p:spPr bwMode="auto">
              <a:xfrm>
                <a:off x="2991" y="1113"/>
                <a:ext cx="7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ww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9" name="Rectangle 56"/>
              <p:cNvSpPr>
                <a:spLocks noChangeArrowheads="1"/>
              </p:cNvSpPr>
              <p:nvPr/>
            </p:nvSpPr>
            <p:spPr bwMode="auto">
              <a:xfrm>
                <a:off x="3045" y="1113"/>
                <a:ext cx="4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w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0" name="Rectangle 57"/>
              <p:cNvSpPr>
                <a:spLocks noChangeArrowheads="1"/>
              </p:cNvSpPr>
              <p:nvPr/>
            </p:nvSpPr>
            <p:spPr bwMode="auto">
              <a:xfrm>
                <a:off x="3070" y="1113"/>
                <a:ext cx="124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.googl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1" name="Rectangle 58"/>
              <p:cNvSpPr>
                <a:spLocks noChangeArrowheads="1"/>
              </p:cNvSpPr>
              <p:nvPr/>
            </p:nvSpPr>
            <p:spPr bwMode="auto">
              <a:xfrm>
                <a:off x="3168" y="1113"/>
                <a:ext cx="3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2" name="Rectangle 59"/>
              <p:cNvSpPr>
                <a:spLocks noChangeArrowheads="1"/>
              </p:cNvSpPr>
              <p:nvPr/>
            </p:nvSpPr>
            <p:spPr bwMode="auto">
              <a:xfrm>
                <a:off x="3185" y="1113"/>
                <a:ext cx="27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Rectangle 60"/>
              <p:cNvSpPr>
                <a:spLocks noChangeArrowheads="1"/>
              </p:cNvSpPr>
              <p:nvPr/>
            </p:nvSpPr>
            <p:spPr bwMode="auto">
              <a:xfrm>
                <a:off x="3193" y="1113"/>
                <a:ext cx="36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c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4" name="Rectangle 61"/>
              <p:cNvSpPr>
                <a:spLocks noChangeArrowheads="1"/>
              </p:cNvSpPr>
              <p:nvPr/>
            </p:nvSpPr>
            <p:spPr bwMode="auto">
              <a:xfrm>
                <a:off x="3208" y="1113"/>
                <a:ext cx="88" cy="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CCCCCC"/>
                    </a:solidFill>
                    <a:effectLst/>
                    <a:latin typeface="Myriad Pro" panose="020B0503030403020204" pitchFamily="34" charset="0"/>
                  </a:rPr>
                  <a:t>om/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Freeform 62"/>
              <p:cNvSpPr>
                <a:spLocks/>
              </p:cNvSpPr>
              <p:nvPr/>
            </p:nvSpPr>
            <p:spPr bwMode="auto">
              <a:xfrm>
                <a:off x="3860" y="1120"/>
                <a:ext cx="40" cy="40"/>
              </a:xfrm>
              <a:custGeom>
                <a:avLst/>
                <a:gdLst>
                  <a:gd name="T0" fmla="*/ 16 w 21"/>
                  <a:gd name="T1" fmla="*/ 3 h 21"/>
                  <a:gd name="T2" fmla="*/ 11 w 21"/>
                  <a:gd name="T3" fmla="*/ 3 h 21"/>
                  <a:gd name="T4" fmla="*/ 10 w 21"/>
                  <a:gd name="T5" fmla="*/ 1 h 21"/>
                  <a:gd name="T6" fmla="*/ 11 w 21"/>
                  <a:gd name="T7" fmla="*/ 0 h 21"/>
                  <a:gd name="T8" fmla="*/ 20 w 21"/>
                  <a:gd name="T9" fmla="*/ 0 h 21"/>
                  <a:gd name="T10" fmla="*/ 21 w 21"/>
                  <a:gd name="T11" fmla="*/ 1 h 21"/>
                  <a:gd name="T12" fmla="*/ 21 w 21"/>
                  <a:gd name="T13" fmla="*/ 1 h 21"/>
                  <a:gd name="T14" fmla="*/ 21 w 21"/>
                  <a:gd name="T15" fmla="*/ 10 h 21"/>
                  <a:gd name="T16" fmla="*/ 20 w 21"/>
                  <a:gd name="T17" fmla="*/ 11 h 21"/>
                  <a:gd name="T18" fmla="*/ 18 w 21"/>
                  <a:gd name="T19" fmla="*/ 10 h 21"/>
                  <a:gd name="T20" fmla="*/ 18 w 21"/>
                  <a:gd name="T21" fmla="*/ 5 h 21"/>
                  <a:gd name="T22" fmla="*/ 5 w 21"/>
                  <a:gd name="T23" fmla="*/ 18 h 21"/>
                  <a:gd name="T24" fmla="*/ 10 w 21"/>
                  <a:gd name="T25" fmla="*/ 18 h 21"/>
                  <a:gd name="T26" fmla="*/ 11 w 21"/>
                  <a:gd name="T27" fmla="*/ 20 h 21"/>
                  <a:gd name="T28" fmla="*/ 10 w 21"/>
                  <a:gd name="T29" fmla="*/ 21 h 21"/>
                  <a:gd name="T30" fmla="*/ 1 w 21"/>
                  <a:gd name="T31" fmla="*/ 21 h 21"/>
                  <a:gd name="T32" fmla="*/ 1 w 21"/>
                  <a:gd name="T33" fmla="*/ 21 h 21"/>
                  <a:gd name="T34" fmla="*/ 1 w 21"/>
                  <a:gd name="T35" fmla="*/ 21 h 21"/>
                  <a:gd name="T36" fmla="*/ 1 w 21"/>
                  <a:gd name="T37" fmla="*/ 21 h 21"/>
                  <a:gd name="T38" fmla="*/ 1 w 21"/>
                  <a:gd name="T39" fmla="*/ 21 h 21"/>
                  <a:gd name="T40" fmla="*/ 0 w 21"/>
                  <a:gd name="T41" fmla="*/ 20 h 21"/>
                  <a:gd name="T42" fmla="*/ 0 w 21"/>
                  <a:gd name="T43" fmla="*/ 20 h 21"/>
                  <a:gd name="T44" fmla="*/ 0 w 21"/>
                  <a:gd name="T45" fmla="*/ 20 h 21"/>
                  <a:gd name="T46" fmla="*/ 0 w 21"/>
                  <a:gd name="T47" fmla="*/ 20 h 21"/>
                  <a:gd name="T48" fmla="*/ 0 w 21"/>
                  <a:gd name="T49" fmla="*/ 20 h 21"/>
                  <a:gd name="T50" fmla="*/ 0 w 21"/>
                  <a:gd name="T51" fmla="*/ 11 h 21"/>
                  <a:gd name="T52" fmla="*/ 1 w 21"/>
                  <a:gd name="T53" fmla="*/ 10 h 21"/>
                  <a:gd name="T54" fmla="*/ 3 w 21"/>
                  <a:gd name="T55" fmla="*/ 11 h 21"/>
                  <a:gd name="T56" fmla="*/ 3 w 21"/>
                  <a:gd name="T57" fmla="*/ 16 h 21"/>
                  <a:gd name="T58" fmla="*/ 16 w 21"/>
                  <a:gd name="T59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" h="21">
                    <a:moveTo>
                      <a:pt x="16" y="3"/>
                    </a:move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1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1" y="0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10"/>
                      <a:pt x="20" y="11"/>
                      <a:pt x="20" y="11"/>
                    </a:cubicBezTo>
                    <a:cubicBezTo>
                      <a:pt x="19" y="11"/>
                      <a:pt x="18" y="10"/>
                      <a:pt x="18" y="10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0" y="18"/>
                      <a:pt x="11" y="19"/>
                      <a:pt x="11" y="20"/>
                    </a:cubicBezTo>
                    <a:cubicBezTo>
                      <a:pt x="11" y="20"/>
                      <a:pt x="10" y="21"/>
                      <a:pt x="10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2" y="10"/>
                      <a:pt x="3" y="10"/>
                      <a:pt x="3" y="11"/>
                    </a:cubicBezTo>
                    <a:cubicBezTo>
                      <a:pt x="3" y="16"/>
                      <a:pt x="3" y="16"/>
                      <a:pt x="3" y="16"/>
                    </a:cubicBezTo>
                    <a:lnTo>
                      <a:pt x="16" y="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63"/>
              <p:cNvSpPr>
                <a:spLocks/>
              </p:cNvSpPr>
              <p:nvPr/>
            </p:nvSpPr>
            <p:spPr bwMode="auto">
              <a:xfrm>
                <a:off x="2654" y="1116"/>
                <a:ext cx="44" cy="48"/>
              </a:xfrm>
              <a:custGeom>
                <a:avLst/>
                <a:gdLst>
                  <a:gd name="T0" fmla="*/ 22 w 23"/>
                  <a:gd name="T1" fmla="*/ 10 h 25"/>
                  <a:gd name="T2" fmla="*/ 22 w 23"/>
                  <a:gd name="T3" fmla="*/ 10 h 25"/>
                  <a:gd name="T4" fmla="*/ 22 w 23"/>
                  <a:gd name="T5" fmla="*/ 10 h 25"/>
                  <a:gd name="T6" fmla="*/ 8 w 23"/>
                  <a:gd name="T7" fmla="*/ 10 h 25"/>
                  <a:gd name="T8" fmla="*/ 14 w 23"/>
                  <a:gd name="T9" fmla="*/ 5 h 25"/>
                  <a:gd name="T10" fmla="*/ 14 w 23"/>
                  <a:gd name="T11" fmla="*/ 1 h 25"/>
                  <a:gd name="T12" fmla="*/ 10 w 23"/>
                  <a:gd name="T13" fmla="*/ 1 h 25"/>
                  <a:gd name="T14" fmla="*/ 0 w 23"/>
                  <a:gd name="T15" fmla="*/ 11 h 25"/>
                  <a:gd name="T16" fmla="*/ 0 w 23"/>
                  <a:gd name="T17" fmla="*/ 11 h 25"/>
                  <a:gd name="T18" fmla="*/ 0 w 23"/>
                  <a:gd name="T19" fmla="*/ 11 h 25"/>
                  <a:gd name="T20" fmla="*/ 0 w 23"/>
                  <a:gd name="T21" fmla="*/ 11 h 25"/>
                  <a:gd name="T22" fmla="*/ 0 w 23"/>
                  <a:gd name="T23" fmla="*/ 11 h 25"/>
                  <a:gd name="T24" fmla="*/ 0 w 23"/>
                  <a:gd name="T25" fmla="*/ 14 h 25"/>
                  <a:gd name="T26" fmla="*/ 0 w 23"/>
                  <a:gd name="T27" fmla="*/ 14 h 25"/>
                  <a:gd name="T28" fmla="*/ 0 w 23"/>
                  <a:gd name="T29" fmla="*/ 14 h 25"/>
                  <a:gd name="T30" fmla="*/ 0 w 23"/>
                  <a:gd name="T31" fmla="*/ 14 h 25"/>
                  <a:gd name="T32" fmla="*/ 1 w 23"/>
                  <a:gd name="T33" fmla="*/ 14 h 25"/>
                  <a:gd name="T34" fmla="*/ 10 w 23"/>
                  <a:gd name="T35" fmla="*/ 24 h 25"/>
                  <a:gd name="T36" fmla="*/ 14 w 23"/>
                  <a:gd name="T37" fmla="*/ 24 h 25"/>
                  <a:gd name="T38" fmla="*/ 14 w 23"/>
                  <a:gd name="T39" fmla="*/ 20 h 25"/>
                  <a:gd name="T40" fmla="*/ 8 w 23"/>
                  <a:gd name="T41" fmla="*/ 15 h 25"/>
                  <a:gd name="T42" fmla="*/ 22 w 23"/>
                  <a:gd name="T43" fmla="*/ 15 h 25"/>
                  <a:gd name="T44" fmla="*/ 22 w 23"/>
                  <a:gd name="T45" fmla="*/ 15 h 25"/>
                  <a:gd name="T46" fmla="*/ 22 w 23"/>
                  <a:gd name="T47" fmla="*/ 15 h 25"/>
                  <a:gd name="T48" fmla="*/ 23 w 23"/>
                  <a:gd name="T49" fmla="*/ 13 h 25"/>
                  <a:gd name="T50" fmla="*/ 23 w 23"/>
                  <a:gd name="T51" fmla="*/ 11 h 25"/>
                  <a:gd name="T52" fmla="*/ 22 w 23"/>
                  <a:gd name="T53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5">
                    <a:moveTo>
                      <a:pt x="22" y="10"/>
                    </a:move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4"/>
                      <a:pt x="15" y="2"/>
                      <a:pt x="14" y="1"/>
                    </a:cubicBezTo>
                    <a:cubicBezTo>
                      <a:pt x="13" y="0"/>
                      <a:pt x="11" y="0"/>
                      <a:pt x="10" y="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5"/>
                      <a:pt x="13" y="25"/>
                      <a:pt x="14" y="24"/>
                    </a:cubicBezTo>
                    <a:cubicBezTo>
                      <a:pt x="15" y="23"/>
                      <a:pt x="15" y="21"/>
                      <a:pt x="14" y="20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4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0"/>
                      <a:pt x="22" y="1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64"/>
              <p:cNvSpPr>
                <a:spLocks/>
              </p:cNvSpPr>
              <p:nvPr/>
            </p:nvSpPr>
            <p:spPr bwMode="auto">
              <a:xfrm>
                <a:off x="2744" y="1116"/>
                <a:ext cx="46" cy="48"/>
              </a:xfrm>
              <a:custGeom>
                <a:avLst/>
                <a:gdLst>
                  <a:gd name="T0" fmla="*/ 2 w 24"/>
                  <a:gd name="T1" fmla="*/ 15 h 25"/>
                  <a:gd name="T2" fmla="*/ 2 w 24"/>
                  <a:gd name="T3" fmla="*/ 15 h 25"/>
                  <a:gd name="T4" fmla="*/ 2 w 24"/>
                  <a:gd name="T5" fmla="*/ 15 h 25"/>
                  <a:gd name="T6" fmla="*/ 15 w 24"/>
                  <a:gd name="T7" fmla="*/ 15 h 25"/>
                  <a:gd name="T8" fmla="*/ 10 w 24"/>
                  <a:gd name="T9" fmla="*/ 20 h 25"/>
                  <a:gd name="T10" fmla="*/ 10 w 24"/>
                  <a:gd name="T11" fmla="*/ 24 h 25"/>
                  <a:gd name="T12" fmla="*/ 14 w 24"/>
                  <a:gd name="T13" fmla="*/ 24 h 25"/>
                  <a:gd name="T14" fmla="*/ 23 w 24"/>
                  <a:gd name="T15" fmla="*/ 14 h 25"/>
                  <a:gd name="T16" fmla="*/ 23 w 24"/>
                  <a:gd name="T17" fmla="*/ 14 h 25"/>
                  <a:gd name="T18" fmla="*/ 23 w 24"/>
                  <a:gd name="T19" fmla="*/ 14 h 25"/>
                  <a:gd name="T20" fmla="*/ 23 w 24"/>
                  <a:gd name="T21" fmla="*/ 14 h 25"/>
                  <a:gd name="T22" fmla="*/ 23 w 24"/>
                  <a:gd name="T23" fmla="*/ 14 h 25"/>
                  <a:gd name="T24" fmla="*/ 23 w 24"/>
                  <a:gd name="T25" fmla="*/ 11 h 25"/>
                  <a:gd name="T26" fmla="*/ 23 w 24"/>
                  <a:gd name="T27" fmla="*/ 11 h 25"/>
                  <a:gd name="T28" fmla="*/ 23 w 24"/>
                  <a:gd name="T29" fmla="*/ 11 h 25"/>
                  <a:gd name="T30" fmla="*/ 23 w 24"/>
                  <a:gd name="T31" fmla="*/ 11 h 25"/>
                  <a:gd name="T32" fmla="*/ 23 w 24"/>
                  <a:gd name="T33" fmla="*/ 11 h 25"/>
                  <a:gd name="T34" fmla="*/ 14 w 24"/>
                  <a:gd name="T35" fmla="*/ 1 h 25"/>
                  <a:gd name="T36" fmla="*/ 10 w 24"/>
                  <a:gd name="T37" fmla="*/ 1 h 25"/>
                  <a:gd name="T38" fmla="*/ 10 w 24"/>
                  <a:gd name="T39" fmla="*/ 5 h 25"/>
                  <a:gd name="T40" fmla="*/ 15 w 24"/>
                  <a:gd name="T41" fmla="*/ 10 h 25"/>
                  <a:gd name="T42" fmla="*/ 2 w 24"/>
                  <a:gd name="T43" fmla="*/ 10 h 25"/>
                  <a:gd name="T44" fmla="*/ 2 w 24"/>
                  <a:gd name="T45" fmla="*/ 10 h 25"/>
                  <a:gd name="T46" fmla="*/ 2 w 24"/>
                  <a:gd name="T47" fmla="*/ 10 h 25"/>
                  <a:gd name="T48" fmla="*/ 0 w 24"/>
                  <a:gd name="T49" fmla="*/ 11 h 25"/>
                  <a:gd name="T50" fmla="*/ 0 w 24"/>
                  <a:gd name="T51" fmla="*/ 13 h 25"/>
                  <a:gd name="T52" fmla="*/ 2 w 24"/>
                  <a:gd name="T5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5">
                    <a:moveTo>
                      <a:pt x="2" y="15"/>
                    </a:move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9" y="21"/>
                      <a:pt x="9" y="23"/>
                      <a:pt x="10" y="24"/>
                    </a:cubicBezTo>
                    <a:cubicBezTo>
                      <a:pt x="11" y="25"/>
                      <a:pt x="13" y="25"/>
                      <a:pt x="14" y="2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3"/>
                      <a:pt x="24" y="12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1" y="0"/>
                      <a:pt x="10" y="1"/>
                    </a:cubicBezTo>
                    <a:cubicBezTo>
                      <a:pt x="9" y="2"/>
                      <a:pt x="9" y="4"/>
                      <a:pt x="10" y="5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11"/>
                      <a:pt x="0" y="11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5"/>
                      <a:pt x="2" y="15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7" name="Group 25"/>
          <p:cNvGrpSpPr>
            <a:grpSpLocks noChangeAspect="1"/>
          </p:cNvGrpSpPr>
          <p:nvPr/>
        </p:nvGrpSpPr>
        <p:grpSpPr bwMode="auto">
          <a:xfrm>
            <a:off x="7798702" y="1913913"/>
            <a:ext cx="3097212" cy="4914900"/>
            <a:chOff x="1211" y="576"/>
            <a:chExt cx="1951" cy="3096"/>
          </a:xfrm>
        </p:grpSpPr>
        <p:sp>
          <p:nvSpPr>
            <p:cNvPr id="58" name="AutoShape 24"/>
            <p:cNvSpPr>
              <a:spLocks noChangeAspect="1" noChangeArrowheads="1" noTextEdit="1"/>
            </p:cNvSpPr>
            <p:nvPr/>
          </p:nvSpPr>
          <p:spPr bwMode="auto">
            <a:xfrm>
              <a:off x="1211" y="576"/>
              <a:ext cx="1951" cy="3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6"/>
            <p:cNvSpPr>
              <a:spLocks/>
            </p:cNvSpPr>
            <p:nvPr/>
          </p:nvSpPr>
          <p:spPr bwMode="auto">
            <a:xfrm>
              <a:off x="1211" y="722"/>
              <a:ext cx="1949" cy="2948"/>
            </a:xfrm>
            <a:custGeom>
              <a:avLst/>
              <a:gdLst>
                <a:gd name="T0" fmla="*/ 854 w 854"/>
                <a:gd name="T1" fmla="*/ 0 h 1294"/>
                <a:gd name="T2" fmla="*/ 0 w 854"/>
                <a:gd name="T3" fmla="*/ 0 h 1294"/>
                <a:gd name="T4" fmla="*/ 0 w 854"/>
                <a:gd name="T5" fmla="*/ 1287 h 1294"/>
                <a:gd name="T6" fmla="*/ 7 w 854"/>
                <a:gd name="T7" fmla="*/ 1294 h 1294"/>
                <a:gd name="T8" fmla="*/ 847 w 854"/>
                <a:gd name="T9" fmla="*/ 1294 h 1294"/>
                <a:gd name="T10" fmla="*/ 854 w 854"/>
                <a:gd name="T11" fmla="*/ 1287 h 1294"/>
                <a:gd name="T12" fmla="*/ 854 w 854"/>
                <a:gd name="T13" fmla="*/ 0 h 1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4" h="1294">
                  <a:moveTo>
                    <a:pt x="85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87"/>
                    <a:pt x="0" y="1287"/>
                    <a:pt x="0" y="1287"/>
                  </a:cubicBezTo>
                  <a:cubicBezTo>
                    <a:pt x="0" y="1291"/>
                    <a:pt x="3" y="1294"/>
                    <a:pt x="7" y="1294"/>
                  </a:cubicBezTo>
                  <a:cubicBezTo>
                    <a:pt x="847" y="1294"/>
                    <a:pt x="847" y="1294"/>
                    <a:pt x="847" y="1294"/>
                  </a:cubicBezTo>
                  <a:cubicBezTo>
                    <a:pt x="851" y="1294"/>
                    <a:pt x="854" y="1291"/>
                    <a:pt x="854" y="1287"/>
                  </a:cubicBezTo>
                  <a:cubicBezTo>
                    <a:pt x="854" y="0"/>
                    <a:pt x="854" y="0"/>
                    <a:pt x="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7"/>
            <p:cNvSpPr>
              <a:spLocks noEditPoints="1"/>
            </p:cNvSpPr>
            <p:nvPr/>
          </p:nvSpPr>
          <p:spPr bwMode="auto">
            <a:xfrm>
              <a:off x="1211" y="574"/>
              <a:ext cx="1949" cy="3096"/>
            </a:xfrm>
            <a:custGeom>
              <a:avLst/>
              <a:gdLst>
                <a:gd name="T0" fmla="*/ 854 w 854"/>
                <a:gd name="T1" fmla="*/ 7 h 1359"/>
                <a:gd name="T2" fmla="*/ 847 w 854"/>
                <a:gd name="T3" fmla="*/ 0 h 1359"/>
                <a:gd name="T4" fmla="*/ 7 w 854"/>
                <a:gd name="T5" fmla="*/ 0 h 1359"/>
                <a:gd name="T6" fmla="*/ 0 w 854"/>
                <a:gd name="T7" fmla="*/ 7 h 1359"/>
                <a:gd name="T8" fmla="*/ 0 w 854"/>
                <a:gd name="T9" fmla="*/ 77 h 1359"/>
                <a:gd name="T10" fmla="*/ 0 w 854"/>
                <a:gd name="T11" fmla="*/ 1352 h 1359"/>
                <a:gd name="T12" fmla="*/ 7 w 854"/>
                <a:gd name="T13" fmla="*/ 1359 h 1359"/>
                <a:gd name="T14" fmla="*/ 847 w 854"/>
                <a:gd name="T15" fmla="*/ 1359 h 1359"/>
                <a:gd name="T16" fmla="*/ 854 w 854"/>
                <a:gd name="T17" fmla="*/ 1352 h 1359"/>
                <a:gd name="T18" fmla="*/ 854 w 854"/>
                <a:gd name="T19" fmla="*/ 7 h 1359"/>
                <a:gd name="T20" fmla="*/ 7 w 854"/>
                <a:gd name="T21" fmla="*/ 1352 h 1359"/>
                <a:gd name="T22" fmla="*/ 7 w 854"/>
                <a:gd name="T23" fmla="*/ 77 h 1359"/>
                <a:gd name="T24" fmla="*/ 847 w 854"/>
                <a:gd name="T25" fmla="*/ 77 h 1359"/>
                <a:gd name="T26" fmla="*/ 847 w 854"/>
                <a:gd name="T27" fmla="*/ 1352 h 1359"/>
                <a:gd name="T28" fmla="*/ 7 w 854"/>
                <a:gd name="T29" fmla="*/ 1352 h 1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4" h="1359">
                  <a:moveTo>
                    <a:pt x="854" y="7"/>
                  </a:moveTo>
                  <a:cubicBezTo>
                    <a:pt x="854" y="3"/>
                    <a:pt x="851" y="0"/>
                    <a:pt x="84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1352"/>
                    <a:pt x="0" y="1352"/>
                    <a:pt x="0" y="1352"/>
                  </a:cubicBezTo>
                  <a:cubicBezTo>
                    <a:pt x="0" y="1356"/>
                    <a:pt x="3" y="1359"/>
                    <a:pt x="7" y="1359"/>
                  </a:cubicBezTo>
                  <a:cubicBezTo>
                    <a:pt x="847" y="1359"/>
                    <a:pt x="847" y="1359"/>
                    <a:pt x="847" y="1359"/>
                  </a:cubicBezTo>
                  <a:cubicBezTo>
                    <a:pt x="851" y="1359"/>
                    <a:pt x="854" y="1356"/>
                    <a:pt x="854" y="1352"/>
                  </a:cubicBezTo>
                  <a:lnTo>
                    <a:pt x="854" y="7"/>
                  </a:lnTo>
                  <a:close/>
                  <a:moveTo>
                    <a:pt x="7" y="1352"/>
                  </a:moveTo>
                  <a:cubicBezTo>
                    <a:pt x="7" y="77"/>
                    <a:pt x="7" y="77"/>
                    <a:pt x="7" y="77"/>
                  </a:cubicBezTo>
                  <a:cubicBezTo>
                    <a:pt x="847" y="77"/>
                    <a:pt x="847" y="77"/>
                    <a:pt x="847" y="77"/>
                  </a:cubicBezTo>
                  <a:cubicBezTo>
                    <a:pt x="847" y="1352"/>
                    <a:pt x="847" y="1352"/>
                    <a:pt x="847" y="1352"/>
                  </a:cubicBezTo>
                  <a:lnTo>
                    <a:pt x="7" y="135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28"/>
            <p:cNvSpPr>
              <a:spLocks noChangeArrowheads="1"/>
            </p:cNvSpPr>
            <p:nvPr/>
          </p:nvSpPr>
          <p:spPr bwMode="auto">
            <a:xfrm>
              <a:off x="1275" y="633"/>
              <a:ext cx="57" cy="57"/>
            </a:xfrm>
            <a:prstGeom prst="ellipse">
              <a:avLst/>
            </a:prstGeom>
            <a:solidFill>
              <a:srgbClr val="FF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29"/>
            <p:cNvSpPr>
              <a:spLocks noChangeArrowheads="1"/>
            </p:cNvSpPr>
            <p:nvPr/>
          </p:nvSpPr>
          <p:spPr bwMode="auto">
            <a:xfrm>
              <a:off x="1382" y="633"/>
              <a:ext cx="60" cy="57"/>
            </a:xfrm>
            <a:prstGeom prst="ellipse">
              <a:avLst/>
            </a:pr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30"/>
            <p:cNvSpPr>
              <a:spLocks noChangeArrowheads="1"/>
            </p:cNvSpPr>
            <p:nvPr/>
          </p:nvSpPr>
          <p:spPr bwMode="auto">
            <a:xfrm>
              <a:off x="1489" y="633"/>
              <a:ext cx="60" cy="57"/>
            </a:xfrm>
            <a:prstGeom prst="ellipse">
              <a:avLst/>
            </a:prstGeom>
            <a:solidFill>
              <a:srgbClr val="56E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1839" y="612"/>
              <a:ext cx="1143" cy="98"/>
            </a:xfrm>
            <a:custGeom>
              <a:avLst/>
              <a:gdLst>
                <a:gd name="T0" fmla="*/ 501 w 501"/>
                <a:gd name="T1" fmla="*/ 36 h 43"/>
                <a:gd name="T2" fmla="*/ 493 w 501"/>
                <a:gd name="T3" fmla="*/ 43 h 43"/>
                <a:gd name="T4" fmla="*/ 7 w 501"/>
                <a:gd name="T5" fmla="*/ 43 h 43"/>
                <a:gd name="T6" fmla="*/ 0 w 501"/>
                <a:gd name="T7" fmla="*/ 36 h 43"/>
                <a:gd name="T8" fmla="*/ 0 w 501"/>
                <a:gd name="T9" fmla="*/ 7 h 43"/>
                <a:gd name="T10" fmla="*/ 7 w 501"/>
                <a:gd name="T11" fmla="*/ 0 h 43"/>
                <a:gd name="T12" fmla="*/ 493 w 501"/>
                <a:gd name="T13" fmla="*/ 0 h 43"/>
                <a:gd name="T14" fmla="*/ 501 w 501"/>
                <a:gd name="T15" fmla="*/ 7 h 43"/>
                <a:gd name="T16" fmla="*/ 501 w 501"/>
                <a:gd name="T17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3">
                  <a:moveTo>
                    <a:pt x="501" y="36"/>
                  </a:moveTo>
                  <a:cubicBezTo>
                    <a:pt x="501" y="39"/>
                    <a:pt x="497" y="43"/>
                    <a:pt x="493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3" y="43"/>
                    <a:pt x="0" y="39"/>
                    <a:pt x="0" y="3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97" y="0"/>
                    <a:pt x="501" y="4"/>
                    <a:pt x="501" y="7"/>
                  </a:cubicBezTo>
                  <a:lnTo>
                    <a:pt x="50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2"/>
            <p:cNvSpPr>
              <a:spLocks noChangeArrowheads="1"/>
            </p:cNvSpPr>
            <p:nvPr/>
          </p:nvSpPr>
          <p:spPr bwMode="auto">
            <a:xfrm>
              <a:off x="1900" y="631"/>
              <a:ext cx="5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33"/>
            <p:cNvSpPr>
              <a:spLocks noChangeArrowheads="1"/>
            </p:cNvSpPr>
            <p:nvPr/>
          </p:nvSpPr>
          <p:spPr bwMode="auto">
            <a:xfrm>
              <a:off x="1923" y="631"/>
              <a:ext cx="12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ttp://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7" name="Rectangle 34"/>
            <p:cNvSpPr>
              <a:spLocks noChangeArrowheads="1"/>
            </p:cNvSpPr>
            <p:nvPr/>
          </p:nvSpPr>
          <p:spPr bwMode="auto">
            <a:xfrm>
              <a:off x="2014" y="631"/>
              <a:ext cx="9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ww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35"/>
            <p:cNvSpPr>
              <a:spLocks noChangeArrowheads="1"/>
            </p:cNvSpPr>
            <p:nvPr/>
          </p:nvSpPr>
          <p:spPr bwMode="auto">
            <a:xfrm>
              <a:off x="2078" y="631"/>
              <a:ext cx="5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w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36"/>
            <p:cNvSpPr>
              <a:spLocks noChangeArrowheads="1"/>
            </p:cNvSpPr>
            <p:nvPr/>
          </p:nvSpPr>
          <p:spPr bwMode="auto">
            <a:xfrm>
              <a:off x="2108" y="631"/>
              <a:ext cx="15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.googl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37"/>
            <p:cNvSpPr>
              <a:spLocks noChangeArrowheads="1"/>
            </p:cNvSpPr>
            <p:nvPr/>
          </p:nvSpPr>
          <p:spPr bwMode="auto">
            <a:xfrm>
              <a:off x="2224" y="631"/>
              <a:ext cx="4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38"/>
            <p:cNvSpPr>
              <a:spLocks noChangeArrowheads="1"/>
            </p:cNvSpPr>
            <p:nvPr/>
          </p:nvSpPr>
          <p:spPr bwMode="auto">
            <a:xfrm>
              <a:off x="2245" y="631"/>
              <a:ext cx="3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39"/>
            <p:cNvSpPr>
              <a:spLocks noChangeArrowheads="1"/>
            </p:cNvSpPr>
            <p:nvPr/>
          </p:nvSpPr>
          <p:spPr bwMode="auto">
            <a:xfrm>
              <a:off x="2254" y="631"/>
              <a:ext cx="4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40"/>
            <p:cNvSpPr>
              <a:spLocks noChangeArrowheads="1"/>
            </p:cNvSpPr>
            <p:nvPr/>
          </p:nvSpPr>
          <p:spPr bwMode="auto">
            <a:xfrm>
              <a:off x="2272" y="631"/>
              <a:ext cx="10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600" b="0" i="0" u="none" strike="noStrike" cap="none" normalizeH="0" baseline="0">
                  <a:ln>
                    <a:noFill/>
                  </a:ln>
                  <a:solidFill>
                    <a:srgbClr val="CCCCCC"/>
                  </a:solidFill>
                  <a:effectLst/>
                  <a:latin typeface="Myriad Pro" panose="020B0503030403020204" pitchFamily="34" charset="0"/>
                </a:rPr>
                <a:t>om/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Freeform 41"/>
            <p:cNvSpPr>
              <a:spLocks/>
            </p:cNvSpPr>
            <p:nvPr/>
          </p:nvSpPr>
          <p:spPr bwMode="auto">
            <a:xfrm>
              <a:off x="3048" y="638"/>
              <a:ext cx="48" cy="47"/>
            </a:xfrm>
            <a:custGeom>
              <a:avLst/>
              <a:gdLst>
                <a:gd name="T0" fmla="*/ 16 w 21"/>
                <a:gd name="T1" fmla="*/ 3 h 21"/>
                <a:gd name="T2" fmla="*/ 11 w 21"/>
                <a:gd name="T3" fmla="*/ 3 h 21"/>
                <a:gd name="T4" fmla="*/ 10 w 21"/>
                <a:gd name="T5" fmla="*/ 1 h 21"/>
                <a:gd name="T6" fmla="*/ 11 w 21"/>
                <a:gd name="T7" fmla="*/ 0 h 21"/>
                <a:gd name="T8" fmla="*/ 20 w 21"/>
                <a:gd name="T9" fmla="*/ 0 h 21"/>
                <a:gd name="T10" fmla="*/ 21 w 21"/>
                <a:gd name="T11" fmla="*/ 1 h 21"/>
                <a:gd name="T12" fmla="*/ 21 w 21"/>
                <a:gd name="T13" fmla="*/ 1 h 21"/>
                <a:gd name="T14" fmla="*/ 21 w 21"/>
                <a:gd name="T15" fmla="*/ 10 h 21"/>
                <a:gd name="T16" fmla="*/ 20 w 21"/>
                <a:gd name="T17" fmla="*/ 11 h 21"/>
                <a:gd name="T18" fmla="*/ 18 w 21"/>
                <a:gd name="T19" fmla="*/ 10 h 21"/>
                <a:gd name="T20" fmla="*/ 18 w 21"/>
                <a:gd name="T21" fmla="*/ 5 h 21"/>
                <a:gd name="T22" fmla="*/ 5 w 21"/>
                <a:gd name="T23" fmla="*/ 18 h 21"/>
                <a:gd name="T24" fmla="*/ 10 w 21"/>
                <a:gd name="T25" fmla="*/ 18 h 21"/>
                <a:gd name="T26" fmla="*/ 11 w 21"/>
                <a:gd name="T27" fmla="*/ 20 h 21"/>
                <a:gd name="T28" fmla="*/ 10 w 21"/>
                <a:gd name="T29" fmla="*/ 21 h 21"/>
                <a:gd name="T30" fmla="*/ 1 w 21"/>
                <a:gd name="T31" fmla="*/ 21 h 21"/>
                <a:gd name="T32" fmla="*/ 1 w 21"/>
                <a:gd name="T33" fmla="*/ 21 h 21"/>
                <a:gd name="T34" fmla="*/ 1 w 21"/>
                <a:gd name="T35" fmla="*/ 21 h 21"/>
                <a:gd name="T36" fmla="*/ 1 w 21"/>
                <a:gd name="T37" fmla="*/ 21 h 21"/>
                <a:gd name="T38" fmla="*/ 1 w 21"/>
                <a:gd name="T39" fmla="*/ 21 h 21"/>
                <a:gd name="T40" fmla="*/ 0 w 21"/>
                <a:gd name="T41" fmla="*/ 20 h 21"/>
                <a:gd name="T42" fmla="*/ 0 w 21"/>
                <a:gd name="T43" fmla="*/ 20 h 21"/>
                <a:gd name="T44" fmla="*/ 0 w 21"/>
                <a:gd name="T45" fmla="*/ 20 h 21"/>
                <a:gd name="T46" fmla="*/ 0 w 21"/>
                <a:gd name="T47" fmla="*/ 20 h 21"/>
                <a:gd name="T48" fmla="*/ 0 w 21"/>
                <a:gd name="T49" fmla="*/ 20 h 21"/>
                <a:gd name="T50" fmla="*/ 0 w 21"/>
                <a:gd name="T51" fmla="*/ 11 h 21"/>
                <a:gd name="T52" fmla="*/ 1 w 21"/>
                <a:gd name="T53" fmla="*/ 10 h 21"/>
                <a:gd name="T54" fmla="*/ 3 w 21"/>
                <a:gd name="T55" fmla="*/ 11 h 21"/>
                <a:gd name="T56" fmla="*/ 3 w 21"/>
                <a:gd name="T57" fmla="*/ 16 h 21"/>
                <a:gd name="T58" fmla="*/ 16 w 21"/>
                <a:gd name="T59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" h="21">
                  <a:moveTo>
                    <a:pt x="16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1"/>
                    <a:pt x="20" y="11"/>
                  </a:cubicBezTo>
                  <a:cubicBezTo>
                    <a:pt x="19" y="11"/>
                    <a:pt x="18" y="10"/>
                    <a:pt x="18" y="1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1" y="19"/>
                    <a:pt x="11" y="20"/>
                  </a:cubicBezTo>
                  <a:cubicBezTo>
                    <a:pt x="11" y="20"/>
                    <a:pt x="10" y="21"/>
                    <a:pt x="1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1" y="10"/>
                    <a:pt x="1" y="10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3" y="16"/>
                    <a:pt x="3" y="16"/>
                    <a:pt x="3" y="16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2"/>
            <p:cNvSpPr>
              <a:spLocks/>
            </p:cNvSpPr>
            <p:nvPr/>
          </p:nvSpPr>
          <p:spPr bwMode="auto">
            <a:xfrm>
              <a:off x="1613" y="633"/>
              <a:ext cx="52" cy="57"/>
            </a:xfrm>
            <a:custGeom>
              <a:avLst/>
              <a:gdLst>
                <a:gd name="T0" fmla="*/ 22 w 23"/>
                <a:gd name="T1" fmla="*/ 10 h 25"/>
                <a:gd name="T2" fmla="*/ 22 w 23"/>
                <a:gd name="T3" fmla="*/ 10 h 25"/>
                <a:gd name="T4" fmla="*/ 22 w 23"/>
                <a:gd name="T5" fmla="*/ 10 h 25"/>
                <a:gd name="T6" fmla="*/ 8 w 23"/>
                <a:gd name="T7" fmla="*/ 10 h 25"/>
                <a:gd name="T8" fmla="*/ 14 w 23"/>
                <a:gd name="T9" fmla="*/ 5 h 25"/>
                <a:gd name="T10" fmla="*/ 14 w 23"/>
                <a:gd name="T11" fmla="*/ 1 h 25"/>
                <a:gd name="T12" fmla="*/ 10 w 23"/>
                <a:gd name="T13" fmla="*/ 1 h 25"/>
                <a:gd name="T14" fmla="*/ 0 w 23"/>
                <a:gd name="T15" fmla="*/ 11 h 25"/>
                <a:gd name="T16" fmla="*/ 0 w 23"/>
                <a:gd name="T17" fmla="*/ 11 h 25"/>
                <a:gd name="T18" fmla="*/ 0 w 23"/>
                <a:gd name="T19" fmla="*/ 11 h 25"/>
                <a:gd name="T20" fmla="*/ 0 w 23"/>
                <a:gd name="T21" fmla="*/ 11 h 25"/>
                <a:gd name="T22" fmla="*/ 0 w 23"/>
                <a:gd name="T23" fmla="*/ 11 h 25"/>
                <a:gd name="T24" fmla="*/ 0 w 23"/>
                <a:gd name="T25" fmla="*/ 14 h 25"/>
                <a:gd name="T26" fmla="*/ 0 w 23"/>
                <a:gd name="T27" fmla="*/ 14 h 25"/>
                <a:gd name="T28" fmla="*/ 0 w 23"/>
                <a:gd name="T29" fmla="*/ 14 h 25"/>
                <a:gd name="T30" fmla="*/ 0 w 23"/>
                <a:gd name="T31" fmla="*/ 14 h 25"/>
                <a:gd name="T32" fmla="*/ 1 w 23"/>
                <a:gd name="T33" fmla="*/ 14 h 25"/>
                <a:gd name="T34" fmla="*/ 10 w 23"/>
                <a:gd name="T35" fmla="*/ 24 h 25"/>
                <a:gd name="T36" fmla="*/ 14 w 23"/>
                <a:gd name="T37" fmla="*/ 24 h 25"/>
                <a:gd name="T38" fmla="*/ 14 w 23"/>
                <a:gd name="T39" fmla="*/ 20 h 25"/>
                <a:gd name="T40" fmla="*/ 8 w 23"/>
                <a:gd name="T41" fmla="*/ 15 h 25"/>
                <a:gd name="T42" fmla="*/ 22 w 23"/>
                <a:gd name="T43" fmla="*/ 15 h 25"/>
                <a:gd name="T44" fmla="*/ 22 w 23"/>
                <a:gd name="T45" fmla="*/ 15 h 25"/>
                <a:gd name="T46" fmla="*/ 22 w 23"/>
                <a:gd name="T47" fmla="*/ 15 h 25"/>
                <a:gd name="T48" fmla="*/ 23 w 23"/>
                <a:gd name="T49" fmla="*/ 13 h 25"/>
                <a:gd name="T50" fmla="*/ 23 w 23"/>
                <a:gd name="T51" fmla="*/ 11 h 25"/>
                <a:gd name="T52" fmla="*/ 22 w 23"/>
                <a:gd name="T53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5">
                  <a:moveTo>
                    <a:pt x="22" y="10"/>
                  </a:move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2"/>
                    <a:pt x="14" y="1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5"/>
                    <a:pt x="13" y="25"/>
                    <a:pt x="14" y="24"/>
                  </a:cubicBezTo>
                  <a:cubicBezTo>
                    <a:pt x="15" y="23"/>
                    <a:pt x="15" y="21"/>
                    <a:pt x="14" y="20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3" y="15"/>
                    <a:pt x="23" y="14"/>
                    <a:pt x="23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0"/>
                    <a:pt x="22" y="1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3"/>
            <p:cNvSpPr>
              <a:spLocks/>
            </p:cNvSpPr>
            <p:nvPr/>
          </p:nvSpPr>
          <p:spPr bwMode="auto">
            <a:xfrm>
              <a:off x="1720" y="633"/>
              <a:ext cx="55" cy="57"/>
            </a:xfrm>
            <a:custGeom>
              <a:avLst/>
              <a:gdLst>
                <a:gd name="T0" fmla="*/ 2 w 24"/>
                <a:gd name="T1" fmla="*/ 15 h 25"/>
                <a:gd name="T2" fmla="*/ 2 w 24"/>
                <a:gd name="T3" fmla="*/ 15 h 25"/>
                <a:gd name="T4" fmla="*/ 2 w 24"/>
                <a:gd name="T5" fmla="*/ 15 h 25"/>
                <a:gd name="T6" fmla="*/ 15 w 24"/>
                <a:gd name="T7" fmla="*/ 15 h 25"/>
                <a:gd name="T8" fmla="*/ 10 w 24"/>
                <a:gd name="T9" fmla="*/ 20 h 25"/>
                <a:gd name="T10" fmla="*/ 10 w 24"/>
                <a:gd name="T11" fmla="*/ 24 h 25"/>
                <a:gd name="T12" fmla="*/ 14 w 24"/>
                <a:gd name="T13" fmla="*/ 24 h 25"/>
                <a:gd name="T14" fmla="*/ 23 w 24"/>
                <a:gd name="T15" fmla="*/ 14 h 25"/>
                <a:gd name="T16" fmla="*/ 23 w 24"/>
                <a:gd name="T17" fmla="*/ 14 h 25"/>
                <a:gd name="T18" fmla="*/ 23 w 24"/>
                <a:gd name="T19" fmla="*/ 14 h 25"/>
                <a:gd name="T20" fmla="*/ 23 w 24"/>
                <a:gd name="T21" fmla="*/ 14 h 25"/>
                <a:gd name="T22" fmla="*/ 23 w 24"/>
                <a:gd name="T23" fmla="*/ 14 h 25"/>
                <a:gd name="T24" fmla="*/ 23 w 24"/>
                <a:gd name="T25" fmla="*/ 11 h 25"/>
                <a:gd name="T26" fmla="*/ 23 w 24"/>
                <a:gd name="T27" fmla="*/ 11 h 25"/>
                <a:gd name="T28" fmla="*/ 23 w 24"/>
                <a:gd name="T29" fmla="*/ 11 h 25"/>
                <a:gd name="T30" fmla="*/ 23 w 24"/>
                <a:gd name="T31" fmla="*/ 11 h 25"/>
                <a:gd name="T32" fmla="*/ 23 w 24"/>
                <a:gd name="T33" fmla="*/ 11 h 25"/>
                <a:gd name="T34" fmla="*/ 14 w 24"/>
                <a:gd name="T35" fmla="*/ 1 h 25"/>
                <a:gd name="T36" fmla="*/ 10 w 24"/>
                <a:gd name="T37" fmla="*/ 1 h 25"/>
                <a:gd name="T38" fmla="*/ 10 w 24"/>
                <a:gd name="T39" fmla="*/ 5 h 25"/>
                <a:gd name="T40" fmla="*/ 15 w 24"/>
                <a:gd name="T41" fmla="*/ 10 h 25"/>
                <a:gd name="T42" fmla="*/ 2 w 24"/>
                <a:gd name="T43" fmla="*/ 10 h 25"/>
                <a:gd name="T44" fmla="*/ 2 w 24"/>
                <a:gd name="T45" fmla="*/ 10 h 25"/>
                <a:gd name="T46" fmla="*/ 2 w 24"/>
                <a:gd name="T47" fmla="*/ 10 h 25"/>
                <a:gd name="T48" fmla="*/ 0 w 24"/>
                <a:gd name="T49" fmla="*/ 11 h 25"/>
                <a:gd name="T50" fmla="*/ 0 w 24"/>
                <a:gd name="T51" fmla="*/ 13 h 25"/>
                <a:gd name="T52" fmla="*/ 2 w 24"/>
                <a:gd name="T53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" h="25"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1"/>
                    <a:pt x="9" y="23"/>
                    <a:pt x="10" y="24"/>
                  </a:cubicBezTo>
                  <a:cubicBezTo>
                    <a:pt x="11" y="25"/>
                    <a:pt x="13" y="25"/>
                    <a:pt x="14" y="2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4" y="13"/>
                    <a:pt x="24" y="12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1" y="0"/>
                    <a:pt x="10" y="1"/>
                  </a:cubicBezTo>
                  <a:cubicBezTo>
                    <a:pt x="9" y="2"/>
                    <a:pt x="9" y="4"/>
                    <a:pt x="10" y="5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0"/>
                    <a:pt x="0" y="11"/>
                    <a:pt x="0" y="1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1" y="15"/>
                    <a:pt x="2" y="15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187625" y="2315187"/>
            <a:ext cx="59383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prstClr val="black"/>
                </a:solidFill>
              </a:rPr>
              <a:t>Instead of going to book, we have designed this online reservation feature so you can save your time</a:t>
            </a:r>
          </a:p>
        </p:txBody>
      </p:sp>
    </p:spTree>
    <p:extLst>
      <p:ext uri="{BB962C8B-B14F-4D97-AF65-F5344CB8AC3E}">
        <p14:creationId xmlns:p14="http://schemas.microsoft.com/office/powerpoint/2010/main" val="416701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xit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 tmFilter="0,0; .5, 1; 1, 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 tmFilter="0,0; .5, 1; 1, 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3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9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2" grpId="1"/>
      <p:bldP spid="74" grpId="0"/>
      <p:bldP spid="74" grpId="1"/>
      <p:bldP spid="76" grpId="0"/>
      <p:bldP spid="76" grpId="1"/>
      <p:bldP spid="79" grpId="0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866774"/>
            <a:ext cx="781050" cy="40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9300" y="6438900"/>
            <a:ext cx="1531208" cy="419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5835" y="6314818"/>
            <a:ext cx="1192633" cy="50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-219075" y="600075"/>
            <a:ext cx="1000125" cy="962025"/>
          </a:xfrm>
          <a:prstGeom prst="line">
            <a:avLst/>
          </a:prstGeom>
          <a:ln w="12700">
            <a:solidFill>
              <a:srgbClr val="DEEB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 Same Side Corner Rectangle 72"/>
          <p:cNvSpPr/>
          <p:nvPr/>
        </p:nvSpPr>
        <p:spPr>
          <a:xfrm rot="10800000">
            <a:off x="5627143" y="-14748"/>
            <a:ext cx="937714" cy="1445343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44546A"/>
              </a:gs>
              <a:gs pos="100000">
                <a:srgbClr val="004F8A"/>
              </a:gs>
            </a:gsLst>
            <a:lin ang="14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0" y="2841597"/>
            <a:ext cx="12191999" cy="55478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4800" b="1" dirty="0">
                <a:solidFill>
                  <a:srgbClr val="225286"/>
                </a:solidFill>
                <a:latin typeface="Futura-Black" panose="02020500000000000000" pitchFamily="18" charset="-93"/>
                <a:ea typeface="Futura-Black" panose="02020500000000000000" pitchFamily="18" charset="-93"/>
                <a:cs typeface="Futura-Black" panose="02020500000000000000" pitchFamily="18" charset="-93"/>
              </a:rPr>
              <a:t>Website development direction</a:t>
            </a:r>
            <a:endParaRPr lang="en-US" sz="4800" dirty="0">
              <a:solidFill>
                <a:srgbClr val="225286"/>
              </a:solidFill>
              <a:latin typeface="Futura-Black" panose="02020500000000000000" pitchFamily="18" charset="-93"/>
              <a:ea typeface="Futura-Black" panose="02020500000000000000" pitchFamily="18" charset="-93"/>
              <a:cs typeface="Futura-Black" panose="02020500000000000000" pitchFamily="18" charset="-93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508" y="5715000"/>
            <a:ext cx="809625" cy="868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774" y="5715917"/>
            <a:ext cx="932533" cy="93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6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529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sales b2b">
      <a:dk1>
        <a:sysClr val="windowText" lastClr="000000"/>
      </a:dk1>
      <a:lt1>
        <a:sysClr val="window" lastClr="FFFFFF"/>
      </a:lt1>
      <a:dk2>
        <a:srgbClr val="135A9B"/>
      </a:dk2>
      <a:lt2>
        <a:srgbClr val="E7E6E6"/>
      </a:lt2>
      <a:accent1>
        <a:srgbClr val="5B9BD5"/>
      </a:accent1>
      <a:accent2>
        <a:srgbClr val="FFC000"/>
      </a:accent2>
      <a:accent3>
        <a:srgbClr val="757070"/>
      </a:accent3>
      <a:accent4>
        <a:srgbClr val="70AD47"/>
      </a:accent4>
      <a:accent5>
        <a:srgbClr val="C490AA"/>
      </a:accent5>
      <a:accent6>
        <a:srgbClr val="70AD47"/>
      </a:accent6>
      <a:hlink>
        <a:srgbClr val="9CC3E5"/>
      </a:hlink>
      <a:folHlink>
        <a:srgbClr val="8496B0"/>
      </a:folHlink>
    </a:clrScheme>
    <a:fontScheme name="Custom 35">
      <a:majorFont>
        <a:latin typeface="Montserrat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4F8A"/>
      </a:accent1>
      <a:accent2>
        <a:srgbClr val="00B0F0"/>
      </a:accent2>
      <a:accent3>
        <a:srgbClr val="FF9933"/>
      </a:accent3>
      <a:accent4>
        <a:srgbClr val="FFC000"/>
      </a:accent4>
      <a:accent5>
        <a:srgbClr val="00B0F0"/>
      </a:accent5>
      <a:accent6>
        <a:srgbClr val="FFC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Vunira - Blue Sky to Purpl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9999FF"/>
      </a:accent1>
      <a:accent2>
        <a:srgbClr val="00B0F0"/>
      </a:accent2>
      <a:accent3>
        <a:srgbClr val="5CD3FF"/>
      </a:accent3>
      <a:accent4>
        <a:srgbClr val="CC00FF"/>
      </a:accent4>
      <a:accent5>
        <a:srgbClr val="00B0F0"/>
      </a:accent5>
      <a:accent6>
        <a:srgbClr val="5CD3FF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339</Words>
  <Application>Microsoft Office PowerPoint</Application>
  <PresentationFormat>Widescreen</PresentationFormat>
  <Paragraphs>123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36" baseType="lpstr">
      <vt:lpstr>Arial</vt:lpstr>
      <vt:lpstr>Bahnschrift</vt:lpstr>
      <vt:lpstr>Book Antiqua</vt:lpstr>
      <vt:lpstr>Calibri</vt:lpstr>
      <vt:lpstr>Calibri Light</vt:lpstr>
      <vt:lpstr>Cooper Black</vt:lpstr>
      <vt:lpstr>Courier New</vt:lpstr>
      <vt:lpstr>FontAwesome</vt:lpstr>
      <vt:lpstr>FrankRuehl</vt:lpstr>
      <vt:lpstr>Futura-Black</vt:lpstr>
      <vt:lpstr>Harlow Solid Italic</vt:lpstr>
      <vt:lpstr>Lato</vt:lpstr>
      <vt:lpstr>Lato Regular</vt:lpstr>
      <vt:lpstr>Montserrat Black</vt:lpstr>
      <vt:lpstr>Myriad Pro</vt:lpstr>
      <vt:lpstr>Raleway</vt:lpstr>
      <vt:lpstr>Raleway Black</vt:lpstr>
      <vt:lpstr>Raleway Light</vt:lpstr>
      <vt:lpstr>Segoe UI</vt:lpstr>
      <vt:lpstr>Office Theme</vt:lpstr>
      <vt:lpstr>1_Office Theme</vt:lpstr>
      <vt:lpstr>2_Office Theme</vt:lpstr>
      <vt:lpstr>Diseño personalizado</vt:lpstr>
      <vt:lpstr>3_Office Theme</vt:lpstr>
      <vt:lpstr>PowerPoint Presentation</vt:lpstr>
      <vt:lpstr>PowerPoint Presentation</vt:lpstr>
      <vt:lpstr>PowerPoint Presentation</vt:lpstr>
      <vt:lpstr>The reason for making the web</vt:lpstr>
      <vt:lpstr>PowerPoint Presentation</vt:lpstr>
      <vt:lpstr>Sign in and Sign up</vt:lpstr>
      <vt:lpstr>Analyze each type and price of the room</vt:lpstr>
      <vt:lpstr>Room Reservation Feature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83</cp:revision>
  <dcterms:created xsi:type="dcterms:W3CDTF">2020-05-26T09:14:28Z</dcterms:created>
  <dcterms:modified xsi:type="dcterms:W3CDTF">2020-07-23T00:53:33Z</dcterms:modified>
</cp:coreProperties>
</file>